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ink/ink1.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4" r:id="rId1"/>
    <p:sldMasterId id="2147483709" r:id="rId2"/>
  </p:sldMasterIdLst>
  <p:notesMasterIdLst>
    <p:notesMasterId r:id="rId11"/>
  </p:notesMasterIdLst>
  <p:handoutMasterIdLst>
    <p:handoutMasterId r:id="rId12"/>
  </p:handoutMasterIdLst>
  <p:sldIdLst>
    <p:sldId id="757" r:id="rId3"/>
    <p:sldId id="759" r:id="rId4"/>
    <p:sldId id="765" r:id="rId5"/>
    <p:sldId id="771" r:id="rId6"/>
    <p:sldId id="767" r:id="rId7"/>
    <p:sldId id="768" r:id="rId8"/>
    <p:sldId id="769" r:id="rId9"/>
    <p:sldId id="770" r:id="rId10"/>
  </p:sldIdLst>
  <p:sldSz cx="9144000" cy="6858000" type="screen4x3"/>
  <p:notesSz cx="7023100" cy="93091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effrey D Camm" initials="JDC" lastIdx="1" clrIdx="0"/>
</p:cmAuthorLst>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E7E38"/>
    <a:srgbClr val="4483D0"/>
    <a:srgbClr val="1742A1"/>
    <a:srgbClr val="9A0000"/>
    <a:srgbClr val="FFFF00"/>
    <a:srgbClr val="050505"/>
    <a:srgbClr val="59C76B"/>
    <a:srgbClr val="983222"/>
    <a:srgbClr val="4C1911"/>
    <a:srgbClr val="766A62"/>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00" autoAdjust="0"/>
    <p:restoredTop sz="95468" autoAdjust="0"/>
  </p:normalViewPr>
  <p:slideViewPr>
    <p:cSldViewPr snapToGrid="0" snapToObjects="1">
      <p:cViewPr varScale="1">
        <p:scale>
          <a:sx n="74" d="100"/>
          <a:sy n="74" d="100"/>
        </p:scale>
        <p:origin x="892" y="56"/>
      </p:cViewPr>
      <p:guideLst>
        <p:guide orient="horz" pos="2160"/>
        <p:guide pos="2880"/>
      </p:guideLst>
    </p:cSldViewPr>
  </p:slideViewPr>
  <p:outlineViewPr>
    <p:cViewPr>
      <p:scale>
        <a:sx n="33" d="100"/>
        <a:sy n="33" d="100"/>
      </p:scale>
      <p:origin x="0" y="-8334"/>
    </p:cViewPr>
  </p:outlineViewPr>
  <p:notesTextViewPr>
    <p:cViewPr>
      <p:scale>
        <a:sx n="100" d="100"/>
        <a:sy n="100" d="100"/>
      </p:scale>
      <p:origin x="0" y="0"/>
    </p:cViewPr>
  </p:notesTextViewPr>
  <p:sorterViewPr>
    <p:cViewPr varScale="1">
      <p:scale>
        <a:sx n="1" d="1"/>
        <a:sy n="1" d="1"/>
      </p:scale>
      <p:origin x="0" y="-558"/>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commentAuthors" Target="commentAuthor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handoutMaster" Target="handoutMasters/handoutMaster1.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viewProps" Target="view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43343" cy="465455"/>
          </a:xfrm>
          <a:prstGeom prst="rect">
            <a:avLst/>
          </a:prstGeom>
        </p:spPr>
        <p:txBody>
          <a:bodyPr vert="horz" lIns="93324" tIns="46662" rIns="93324" bIns="46662" rtlCol="0"/>
          <a:lstStyle>
            <a:lvl1pPr algn="l">
              <a:defRPr sz="1200"/>
            </a:lvl1pPr>
          </a:lstStyle>
          <a:p>
            <a:endParaRPr lang="en-US" dirty="0"/>
          </a:p>
        </p:txBody>
      </p:sp>
      <p:sp>
        <p:nvSpPr>
          <p:cNvPr id="3" name="Date Placeholder 2"/>
          <p:cNvSpPr>
            <a:spLocks noGrp="1"/>
          </p:cNvSpPr>
          <p:nvPr>
            <p:ph type="dt" sz="quarter" idx="1"/>
          </p:nvPr>
        </p:nvSpPr>
        <p:spPr>
          <a:xfrm>
            <a:off x="3978132" y="0"/>
            <a:ext cx="3043343" cy="465455"/>
          </a:xfrm>
          <a:prstGeom prst="rect">
            <a:avLst/>
          </a:prstGeom>
        </p:spPr>
        <p:txBody>
          <a:bodyPr vert="horz" lIns="93324" tIns="46662" rIns="93324" bIns="46662" rtlCol="0"/>
          <a:lstStyle>
            <a:lvl1pPr algn="r">
              <a:defRPr sz="1200"/>
            </a:lvl1pPr>
          </a:lstStyle>
          <a:p>
            <a:fld id="{E4E1A7D2-3469-7E45-B1C8-FF79B7C42040}" type="datetimeFigureOut">
              <a:rPr lang="en-US" smtClean="0"/>
              <a:pPr/>
              <a:t>8/27/2024</a:t>
            </a:fld>
            <a:endParaRPr lang="en-US" dirty="0"/>
          </a:p>
        </p:txBody>
      </p:sp>
      <p:sp>
        <p:nvSpPr>
          <p:cNvPr id="4" name="Footer Placeholder 3"/>
          <p:cNvSpPr>
            <a:spLocks noGrp="1"/>
          </p:cNvSpPr>
          <p:nvPr>
            <p:ph type="ftr" sz="quarter" idx="2"/>
          </p:nvPr>
        </p:nvSpPr>
        <p:spPr>
          <a:xfrm>
            <a:off x="0" y="8842029"/>
            <a:ext cx="3043343" cy="465455"/>
          </a:xfrm>
          <a:prstGeom prst="rect">
            <a:avLst/>
          </a:prstGeom>
        </p:spPr>
        <p:txBody>
          <a:bodyPr vert="horz" lIns="93324" tIns="46662" rIns="93324" bIns="46662" rtlCol="0" anchor="b"/>
          <a:lstStyle>
            <a:lvl1pPr algn="l">
              <a:defRPr sz="1200"/>
            </a:lvl1pPr>
          </a:lstStyle>
          <a:p>
            <a:endParaRPr lang="en-US" dirty="0"/>
          </a:p>
        </p:txBody>
      </p:sp>
      <p:sp>
        <p:nvSpPr>
          <p:cNvPr id="5" name="Slide Number Placeholder 4"/>
          <p:cNvSpPr>
            <a:spLocks noGrp="1"/>
          </p:cNvSpPr>
          <p:nvPr>
            <p:ph type="sldNum" sz="quarter" idx="3"/>
          </p:nvPr>
        </p:nvSpPr>
        <p:spPr>
          <a:xfrm>
            <a:off x="3978132" y="8842029"/>
            <a:ext cx="3043343" cy="465455"/>
          </a:xfrm>
          <a:prstGeom prst="rect">
            <a:avLst/>
          </a:prstGeom>
        </p:spPr>
        <p:txBody>
          <a:bodyPr vert="horz" lIns="93324" tIns="46662" rIns="93324" bIns="46662" rtlCol="0" anchor="b"/>
          <a:lstStyle>
            <a:lvl1pPr algn="r">
              <a:defRPr sz="1200"/>
            </a:lvl1pPr>
          </a:lstStyle>
          <a:p>
            <a:fld id="{397AD932-B17F-574E-ADBA-2D95C87F9810}" type="slidenum">
              <a:rPr lang="en-US" smtClean="0"/>
              <a:pPr/>
              <a:t>‹#›</a:t>
            </a:fld>
            <a:endParaRPr lang="en-US" dirty="0"/>
          </a:p>
        </p:txBody>
      </p:sp>
    </p:spTree>
    <p:extLst>
      <p:ext uri="{BB962C8B-B14F-4D97-AF65-F5344CB8AC3E}">
        <p14:creationId xmlns:p14="http://schemas.microsoft.com/office/powerpoint/2010/main" val="3991881640"/>
      </p:ext>
    </p:extLst>
  </p:cSld>
  <p:clrMap bg1="lt1" tx1="dk1" bg2="lt2" tx2="dk2" accent1="accent1" accent2="accent2" accent3="accent3" accent4="accent4" accent5="accent5" accent6="accent6" hlink="hlink" folHlink="folHlink"/>
  <p:hf hdr="0" dt="0"/>
</p:handoutMaster>
</file>

<file path=ppt/ink/ink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4095"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11.375" units="1/deg"/>
          <inkml:channelProperty channel="T" name="resolution" value="1" units="1/dev"/>
        </inkml:channelProperties>
      </inkml:inkSource>
      <inkml:timestamp xml:id="ts0" timeString="2018-06-05T13:30:16.796"/>
    </inkml:context>
    <inkml:brush xml:id="br0">
      <inkml:brushProperty name="width" value="0.05292" units="cm"/>
      <inkml:brushProperty name="height" value="0.05292" units="cm"/>
      <inkml:brushProperty name="color" value="#FF0000"/>
    </inkml:brush>
  </inkml:definitions>
  <inkml:trace contextRef="#ctx0" brushRef="#br0">18141 12940 641 0,'-4'0'206'0,"2"0"-121"15,2 0-75-15,0 0 36 16,0 0 70-16,0 0-65 16,0 0-50-16,0 0 8 15,0 0 7-15,0 0-5 16,0 0 53-16,0 0-34 15,0 0 27-15,0 0-12 16,0 0-7-16,0 0 4 16,0 0-29-16,0 0 4 15,0 0-8-15,0 0-18 0,0 0 0 16,0 0-28-16,0-6-114 16,0-6-222-16,0-1-341 0</inkml:trace>
  <inkml:trace contextRef="#ctx0" brushRef="#br0" timeOffset="630.19">22669 12069 914 0,'-2'0'301'0,"2"-1"-202"15,0 1-86-15,0 0 9 0,0-3 104 16,0 3-49 0,0-1-48-16,0 1-16 0,0-2-17 15,0 2 4-15,0 0 0 16,0 0-26-16,0 0-44 16,0-3-44-16,0 2-144 15,0-4-278-15</inkml:trace>
</inkml:ink>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3.jpe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43343" cy="465455"/>
          </a:xfrm>
          <a:prstGeom prst="rect">
            <a:avLst/>
          </a:prstGeom>
        </p:spPr>
        <p:txBody>
          <a:bodyPr vert="horz" lIns="93324" tIns="46662" rIns="93324" bIns="46662" rtlCol="0"/>
          <a:lstStyle>
            <a:lvl1pPr algn="l">
              <a:defRPr sz="1200"/>
            </a:lvl1pPr>
          </a:lstStyle>
          <a:p>
            <a:endParaRPr lang="en-US" dirty="0"/>
          </a:p>
        </p:txBody>
      </p:sp>
      <p:sp>
        <p:nvSpPr>
          <p:cNvPr id="3" name="Date Placeholder 2"/>
          <p:cNvSpPr>
            <a:spLocks noGrp="1"/>
          </p:cNvSpPr>
          <p:nvPr>
            <p:ph type="dt" idx="1"/>
          </p:nvPr>
        </p:nvSpPr>
        <p:spPr>
          <a:xfrm>
            <a:off x="3978132" y="0"/>
            <a:ext cx="3043343" cy="465455"/>
          </a:xfrm>
          <a:prstGeom prst="rect">
            <a:avLst/>
          </a:prstGeom>
        </p:spPr>
        <p:txBody>
          <a:bodyPr vert="horz" lIns="93324" tIns="46662" rIns="93324" bIns="46662" rtlCol="0"/>
          <a:lstStyle>
            <a:lvl1pPr algn="r">
              <a:defRPr sz="1200"/>
            </a:lvl1pPr>
          </a:lstStyle>
          <a:p>
            <a:fld id="{FAF947A5-54F6-B649-93A6-E041982699B0}" type="datetimeFigureOut">
              <a:rPr lang="en-US" smtClean="0"/>
              <a:pPr/>
              <a:t>8/27/2024</a:t>
            </a:fld>
            <a:endParaRPr lang="en-US" dirty="0"/>
          </a:p>
        </p:txBody>
      </p:sp>
      <p:sp>
        <p:nvSpPr>
          <p:cNvPr id="4" name="Slide Image Placeholder 3"/>
          <p:cNvSpPr>
            <a:spLocks noGrp="1" noRot="1" noChangeAspect="1"/>
          </p:cNvSpPr>
          <p:nvPr>
            <p:ph type="sldImg" idx="2"/>
          </p:nvPr>
        </p:nvSpPr>
        <p:spPr>
          <a:xfrm>
            <a:off x="1184275" y="698500"/>
            <a:ext cx="4654550" cy="3490913"/>
          </a:xfrm>
          <a:prstGeom prst="rect">
            <a:avLst/>
          </a:prstGeom>
          <a:noFill/>
          <a:ln w="12700">
            <a:solidFill>
              <a:prstClr val="black"/>
            </a:solidFill>
          </a:ln>
        </p:spPr>
        <p:txBody>
          <a:bodyPr vert="horz" lIns="93324" tIns="46662" rIns="93324" bIns="46662" rtlCol="0" anchor="ctr"/>
          <a:lstStyle/>
          <a:p>
            <a:endParaRPr lang="en-US" dirty="0"/>
          </a:p>
        </p:txBody>
      </p:sp>
      <p:sp>
        <p:nvSpPr>
          <p:cNvPr id="5" name="Notes Placeholder 4"/>
          <p:cNvSpPr>
            <a:spLocks noGrp="1"/>
          </p:cNvSpPr>
          <p:nvPr>
            <p:ph type="body" sz="quarter" idx="3"/>
          </p:nvPr>
        </p:nvSpPr>
        <p:spPr>
          <a:xfrm>
            <a:off x="702310" y="4421823"/>
            <a:ext cx="5618480" cy="4189095"/>
          </a:xfrm>
          <a:prstGeom prst="rect">
            <a:avLst/>
          </a:prstGeom>
        </p:spPr>
        <p:txBody>
          <a:bodyPr vert="horz" lIns="93324" tIns="46662" rIns="93324" bIns="46662"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42029"/>
            <a:ext cx="3043343" cy="465455"/>
          </a:xfrm>
          <a:prstGeom prst="rect">
            <a:avLst/>
          </a:prstGeom>
        </p:spPr>
        <p:txBody>
          <a:bodyPr vert="horz" lIns="93324" tIns="46662" rIns="93324" bIns="46662" rtlCol="0" anchor="b"/>
          <a:lstStyle>
            <a:lvl1pPr algn="l">
              <a:defRPr sz="1200"/>
            </a:lvl1pPr>
          </a:lstStyle>
          <a:p>
            <a:endParaRPr lang="en-US" dirty="0"/>
          </a:p>
        </p:txBody>
      </p:sp>
      <p:sp>
        <p:nvSpPr>
          <p:cNvPr id="7" name="Slide Number Placeholder 6"/>
          <p:cNvSpPr>
            <a:spLocks noGrp="1"/>
          </p:cNvSpPr>
          <p:nvPr>
            <p:ph type="sldNum" sz="quarter" idx="5"/>
          </p:nvPr>
        </p:nvSpPr>
        <p:spPr>
          <a:xfrm>
            <a:off x="3978132" y="8842029"/>
            <a:ext cx="3043343" cy="465455"/>
          </a:xfrm>
          <a:prstGeom prst="rect">
            <a:avLst/>
          </a:prstGeom>
        </p:spPr>
        <p:txBody>
          <a:bodyPr vert="horz" lIns="93324" tIns="46662" rIns="93324" bIns="46662" rtlCol="0" anchor="b"/>
          <a:lstStyle>
            <a:lvl1pPr algn="r">
              <a:defRPr sz="1200"/>
            </a:lvl1pPr>
          </a:lstStyle>
          <a:p>
            <a:fld id="{AC0E66CD-21C0-0C46-9262-75B7BC23CA89}" type="slidenum">
              <a:rPr lang="en-US" smtClean="0"/>
              <a:pPr/>
              <a:t>‹#›</a:t>
            </a:fld>
            <a:endParaRPr lang="en-US" dirty="0"/>
          </a:p>
        </p:txBody>
      </p:sp>
    </p:spTree>
    <p:extLst>
      <p:ext uri="{BB962C8B-B14F-4D97-AF65-F5344CB8AC3E}">
        <p14:creationId xmlns:p14="http://schemas.microsoft.com/office/powerpoint/2010/main" val="423460752"/>
      </p:ext>
    </p:extLst>
  </p:cSld>
  <p:clrMap bg1="lt1" tx1="dk1" bg2="lt2" tx2="dk2" accent1="accent1" accent2="accent2" accent3="accent3" accent4="accent4" accent5="accent5" accent6="accent6" hlink="hlink" folHlink="folHlink"/>
  <p:hf hd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C0E66CD-21C0-0C46-9262-75B7BC23CA89}" type="slidenum">
              <a:rPr lang="en-US" smtClean="0"/>
              <a:pPr/>
              <a:t>1</a:t>
            </a:fld>
            <a:endParaRPr lang="en-US" dirty="0"/>
          </a:p>
        </p:txBody>
      </p:sp>
      <p:sp>
        <p:nvSpPr>
          <p:cNvPr id="5" name="Footer Placeholder 4"/>
          <p:cNvSpPr>
            <a:spLocks noGrp="1"/>
          </p:cNvSpPr>
          <p:nvPr>
            <p:ph type="ftr" sz="quarter" idx="11"/>
          </p:nvPr>
        </p:nvSpPr>
        <p:spPr/>
        <p:txBody>
          <a:bodyPr/>
          <a:lstStyle/>
          <a:p>
            <a:endParaRPr lang="en-US" dirty="0"/>
          </a:p>
        </p:txBody>
      </p:sp>
    </p:spTree>
    <p:extLst>
      <p:ext uri="{BB962C8B-B14F-4D97-AF65-F5344CB8AC3E}">
        <p14:creationId xmlns:p14="http://schemas.microsoft.com/office/powerpoint/2010/main" val="113055088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800600" y="4624668"/>
            <a:ext cx="4038600" cy="933450"/>
          </a:xfrm>
        </p:spPr>
        <p:txBody>
          <a:bodyPr>
            <a:normAutofit/>
          </a:bodyPr>
          <a:lstStyle>
            <a:lvl1pPr>
              <a:defRPr sz="2800"/>
            </a:lvl1pPr>
          </a:lstStyle>
          <a:p>
            <a:r>
              <a:rPr lang="en-US"/>
              <a:t>Click to edit Master title style</a:t>
            </a:r>
            <a:endParaRPr dirty="0"/>
          </a:p>
        </p:txBody>
      </p:sp>
      <p:sp>
        <p:nvSpPr>
          <p:cNvPr id="3" name="Subtitle 2"/>
          <p:cNvSpPr>
            <a:spLocks noGrp="1"/>
          </p:cNvSpPr>
          <p:nvPr>
            <p:ph type="subTitle" idx="1"/>
          </p:nvPr>
        </p:nvSpPr>
        <p:spPr>
          <a:xfrm>
            <a:off x="4800600" y="5562599"/>
            <a:ext cx="4038600" cy="748553"/>
          </a:xfrm>
        </p:spPr>
        <p:txBody>
          <a:bodyPr>
            <a:normAutofit/>
          </a:bodyPr>
          <a:lstStyle>
            <a:lvl1pPr marL="0" indent="0" algn="l">
              <a:spcBef>
                <a:spcPts val="300"/>
              </a:spcBef>
              <a:buNone/>
              <a:defRPr sz="1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4" name="Date Placeholder 3"/>
          <p:cNvSpPr>
            <a:spLocks noGrp="1"/>
          </p:cNvSpPr>
          <p:nvPr>
            <p:ph type="dt" sz="half" idx="10"/>
          </p:nvPr>
        </p:nvSpPr>
        <p:spPr>
          <a:xfrm>
            <a:off x="4800600" y="6425640"/>
            <a:ext cx="1232647" cy="365125"/>
          </a:xfrm>
        </p:spPr>
        <p:txBody>
          <a:bodyPr/>
          <a:lstStyle>
            <a:lvl1pPr algn="l">
              <a:defRPr/>
            </a:lvl1pPr>
          </a:lstStyle>
          <a:p>
            <a:endParaRPr lang="en-US" dirty="0">
              <a:solidFill>
                <a:srgbClr val="000000">
                  <a:lumMod val="65000"/>
                  <a:lumOff val="35000"/>
                </a:srgbClr>
              </a:solidFill>
              <a:latin typeface="Franklin Gothic Book"/>
            </a:endParaRPr>
          </a:p>
        </p:txBody>
      </p:sp>
      <p:sp>
        <p:nvSpPr>
          <p:cNvPr id="5" name="Footer Placeholder 4"/>
          <p:cNvSpPr>
            <a:spLocks noGrp="1"/>
          </p:cNvSpPr>
          <p:nvPr>
            <p:ph type="ftr" sz="quarter" idx="11"/>
          </p:nvPr>
        </p:nvSpPr>
        <p:spPr>
          <a:xfrm>
            <a:off x="6311153" y="6425640"/>
            <a:ext cx="2617694" cy="365125"/>
          </a:xfrm>
        </p:spPr>
        <p:txBody>
          <a:bodyPr/>
          <a:lstStyle>
            <a:lvl1pPr algn="r">
              <a:defRPr/>
            </a:lvl1pPr>
          </a:lstStyle>
          <a:p>
            <a:endParaRPr lang="en-US" dirty="0">
              <a:solidFill>
                <a:srgbClr val="000000">
                  <a:lumMod val="65000"/>
                  <a:lumOff val="35000"/>
                </a:srgbClr>
              </a:solidFill>
            </a:endParaRPr>
          </a:p>
        </p:txBody>
      </p:sp>
      <p:sp>
        <p:nvSpPr>
          <p:cNvPr id="7" name="Rectangle 6"/>
          <p:cNvSpPr/>
          <p:nvPr/>
        </p:nvSpPr>
        <p:spPr>
          <a:xfrm>
            <a:off x="282575" y="228600"/>
            <a:ext cx="4235450" cy="4187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8" name="Rectangle 7"/>
          <p:cNvSpPr/>
          <p:nvPr/>
        </p:nvSpPr>
        <p:spPr>
          <a:xfrm>
            <a:off x="6802438" y="228600"/>
            <a:ext cx="2057400" cy="20391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10" name="Rectangle 9"/>
          <p:cNvSpPr/>
          <p:nvPr/>
        </p:nvSpPr>
        <p:spPr>
          <a:xfrm>
            <a:off x="4624388" y="2377440"/>
            <a:ext cx="2057400" cy="20391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dirty="0">
              <a:solidFill>
                <a:srgbClr val="FFFFFF"/>
              </a:solidFill>
              <a:latin typeface="Franklin Gothic Book"/>
            </a:endParaRPr>
          </a:p>
        </p:txBody>
      </p:sp>
      <p:sp>
        <p:nvSpPr>
          <p:cNvPr id="11" name="Rectangle 10"/>
          <p:cNvSpPr/>
          <p:nvPr/>
        </p:nvSpPr>
        <p:spPr>
          <a:xfrm>
            <a:off x="4624388" y="228600"/>
            <a:ext cx="2057400" cy="203911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12" name="Rectangle 11"/>
          <p:cNvSpPr/>
          <p:nvPr/>
        </p:nvSpPr>
        <p:spPr>
          <a:xfrm>
            <a:off x="6802438" y="2377440"/>
            <a:ext cx="2057400" cy="203911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pic>
        <p:nvPicPr>
          <p:cNvPr id="6" name="Picture 5" descr="WFU_Univ_White_Shield-only.eps"/>
          <p:cNvPicPr>
            <a:picLocks noChangeAspect="1"/>
          </p:cNvPicPr>
          <p:nvPr/>
        </p:nvPicPr>
        <p:blipFill>
          <a:blip r:embed="rId2">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499325" y="415259"/>
            <a:ext cx="480425" cy="480425"/>
          </a:xfrm>
          <a:prstGeom prst="rect">
            <a:avLst/>
          </a:prstGeom>
        </p:spPr>
      </p:pic>
      <p:pic>
        <p:nvPicPr>
          <p:cNvPr id="13" name="Picture 12" descr="WFU_Univ_White_Shield-only.eps"/>
          <p:cNvPicPr>
            <a:picLocks noChangeAspect="1"/>
          </p:cNvPicPr>
          <p:nvPr/>
        </p:nvPicPr>
        <p:blipFill>
          <a:blip r:embed="rId2">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499325" y="415259"/>
            <a:ext cx="480425" cy="480425"/>
          </a:xfrm>
          <a:prstGeom prst="rect">
            <a:avLst/>
          </a:prstGeom>
        </p:spPr>
      </p:pic>
      <p:pic>
        <p:nvPicPr>
          <p:cNvPr id="14" name="Picture 13" descr="WFU_Univ_White_Shield-only.eps"/>
          <p:cNvPicPr>
            <a:picLocks noChangeAspect="1"/>
          </p:cNvPicPr>
          <p:nvPr/>
        </p:nvPicPr>
        <p:blipFill>
          <a:blip r:embed="rId2">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499325" y="415259"/>
            <a:ext cx="480425" cy="480425"/>
          </a:xfrm>
          <a:prstGeom prst="rect">
            <a:avLst/>
          </a:prstGeom>
        </p:spPr>
      </p:pic>
    </p:spTree>
    <p:extLst>
      <p:ext uri="{BB962C8B-B14F-4D97-AF65-F5344CB8AC3E}">
        <p14:creationId xmlns:p14="http://schemas.microsoft.com/office/powerpoint/2010/main" val="595356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3 Content">
    <p:spTree>
      <p:nvGrpSpPr>
        <p:cNvPr id="1" name=""/>
        <p:cNvGrpSpPr/>
        <p:nvPr/>
      </p:nvGrpSpPr>
      <p:grpSpPr>
        <a:xfrm>
          <a:off x="0" y="0"/>
          <a:ext cx="0" cy="0"/>
          <a:chOff x="0" y="0"/>
          <a:chExt cx="0" cy="0"/>
        </a:xfrm>
      </p:grpSpPr>
      <p:sp>
        <p:nvSpPr>
          <p:cNvPr id="8" name="Rectangle 7"/>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4410075" y="1985963"/>
            <a:ext cx="3657600"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Date Placeholder 4"/>
          <p:cNvSpPr>
            <a:spLocks noGrp="1"/>
          </p:cNvSpPr>
          <p:nvPr>
            <p:ph type="dt" sz="half" idx="10"/>
          </p:nvPr>
        </p:nvSpPr>
        <p:spPr/>
        <p:txBody>
          <a:bodyPr/>
          <a:lstStyle/>
          <a:p>
            <a:endParaRPr lang="en-US" dirty="0">
              <a:solidFill>
                <a:srgbClr val="000000">
                  <a:lumMod val="65000"/>
                  <a:lumOff val="35000"/>
                </a:srgbClr>
              </a:solidFill>
              <a:latin typeface="Franklin Gothic Book"/>
            </a:endParaRPr>
          </a:p>
        </p:txBody>
      </p:sp>
      <p:sp>
        <p:nvSpPr>
          <p:cNvPr id="6" name="Footer Placeholder 5"/>
          <p:cNvSpPr>
            <a:spLocks noGrp="1"/>
          </p:cNvSpPr>
          <p:nvPr>
            <p:ph type="ftr" sz="quarter" idx="11"/>
          </p:nvPr>
        </p:nvSpPr>
        <p:spPr/>
        <p:txBody>
          <a:bodyPr/>
          <a:lstStyle/>
          <a:p>
            <a:endParaRPr lang="en-US" dirty="0">
              <a:solidFill>
                <a:srgbClr val="000000">
                  <a:lumMod val="65000"/>
                  <a:lumOff val="35000"/>
                </a:srgbClr>
              </a:solidFill>
              <a:latin typeface="Franklin Gothic Book"/>
            </a:endParaRPr>
          </a:p>
        </p:txBody>
      </p:sp>
      <p:sp>
        <p:nvSpPr>
          <p:cNvPr id="7" name="Slide Number Placeholder 6"/>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sp>
        <p:nvSpPr>
          <p:cNvPr id="11" name="Content Placeholder 2"/>
          <p:cNvSpPr>
            <a:spLocks noGrp="1"/>
          </p:cNvSpPr>
          <p:nvPr>
            <p:ph sz="half" idx="15"/>
          </p:nvPr>
        </p:nvSpPr>
        <p:spPr>
          <a:xfrm>
            <a:off x="498518" y="1985963"/>
            <a:ext cx="3657600" cy="41402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13" name="Content Placeholder 2"/>
          <p:cNvSpPr>
            <a:spLocks noGrp="1"/>
          </p:cNvSpPr>
          <p:nvPr>
            <p:ph sz="half" idx="16"/>
          </p:nvPr>
        </p:nvSpPr>
        <p:spPr>
          <a:xfrm>
            <a:off x="4410075" y="4169664"/>
            <a:ext cx="3657600"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pic>
        <p:nvPicPr>
          <p:cNvPr id="16" name="Picture 15"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32536" y="1400284"/>
            <a:ext cx="356520" cy="356520"/>
          </a:xfrm>
          <a:prstGeom prst="rect">
            <a:avLst/>
          </a:prstGeom>
        </p:spPr>
      </p:pic>
      <p:pic>
        <p:nvPicPr>
          <p:cNvPr id="12" name="Picture 11"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32536" y="1400284"/>
            <a:ext cx="356520" cy="356520"/>
          </a:xfrm>
          <a:prstGeom prst="rect">
            <a:avLst/>
          </a:prstGeom>
        </p:spPr>
      </p:pic>
    </p:spTree>
    <p:extLst>
      <p:ext uri="{BB962C8B-B14F-4D97-AF65-F5344CB8AC3E}">
        <p14:creationId xmlns:p14="http://schemas.microsoft.com/office/powerpoint/2010/main" val="25091855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4 Content">
    <p:spTree>
      <p:nvGrpSpPr>
        <p:cNvPr id="1" name=""/>
        <p:cNvGrpSpPr/>
        <p:nvPr/>
      </p:nvGrpSpPr>
      <p:grpSpPr>
        <a:xfrm>
          <a:off x="0" y="0"/>
          <a:ext cx="0" cy="0"/>
          <a:chOff x="0" y="0"/>
          <a:chExt cx="0" cy="0"/>
        </a:xfrm>
      </p:grpSpPr>
      <p:sp>
        <p:nvSpPr>
          <p:cNvPr id="8" name="Rectangle 7"/>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2" name="Title 1"/>
          <p:cNvSpPr>
            <a:spLocks noGrp="1"/>
          </p:cNvSpPr>
          <p:nvPr>
            <p:ph type="title"/>
          </p:nvPr>
        </p:nvSpPr>
        <p:spPr/>
        <p:txBody>
          <a:bodyPr/>
          <a:lstStyle/>
          <a:p>
            <a:r>
              <a:rPr lang="en-US"/>
              <a:t>Click to edit Master title style</a:t>
            </a:r>
            <a:endParaRPr/>
          </a:p>
        </p:txBody>
      </p:sp>
      <p:sp>
        <p:nvSpPr>
          <p:cNvPr id="5" name="Date Placeholder 4"/>
          <p:cNvSpPr>
            <a:spLocks noGrp="1"/>
          </p:cNvSpPr>
          <p:nvPr>
            <p:ph type="dt" sz="half" idx="10"/>
          </p:nvPr>
        </p:nvSpPr>
        <p:spPr/>
        <p:txBody>
          <a:bodyPr/>
          <a:lstStyle/>
          <a:p>
            <a:endParaRPr lang="en-US" dirty="0">
              <a:solidFill>
                <a:srgbClr val="000000">
                  <a:lumMod val="65000"/>
                  <a:lumOff val="35000"/>
                </a:srgbClr>
              </a:solidFill>
              <a:latin typeface="Franklin Gothic Book"/>
            </a:endParaRPr>
          </a:p>
        </p:txBody>
      </p:sp>
      <p:sp>
        <p:nvSpPr>
          <p:cNvPr id="6" name="Footer Placeholder 5"/>
          <p:cNvSpPr>
            <a:spLocks noGrp="1"/>
          </p:cNvSpPr>
          <p:nvPr>
            <p:ph type="ftr" sz="quarter" idx="11"/>
          </p:nvPr>
        </p:nvSpPr>
        <p:spPr/>
        <p:txBody>
          <a:bodyPr/>
          <a:lstStyle/>
          <a:p>
            <a:endParaRPr lang="en-US" dirty="0">
              <a:solidFill>
                <a:srgbClr val="000000">
                  <a:lumMod val="65000"/>
                  <a:lumOff val="35000"/>
                </a:srgbClr>
              </a:solidFill>
              <a:latin typeface="Franklin Gothic Book"/>
            </a:endParaRPr>
          </a:p>
        </p:txBody>
      </p:sp>
      <p:sp>
        <p:nvSpPr>
          <p:cNvPr id="7" name="Slide Number Placeholder 6"/>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sp>
        <p:nvSpPr>
          <p:cNvPr id="12" name="Content Placeholder 2"/>
          <p:cNvSpPr>
            <a:spLocks noGrp="1"/>
          </p:cNvSpPr>
          <p:nvPr>
            <p:ph sz="half" idx="17"/>
          </p:nvPr>
        </p:nvSpPr>
        <p:spPr>
          <a:xfrm>
            <a:off x="502920" y="1985963"/>
            <a:ext cx="3657413"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14" name="Content Placeholder 2"/>
          <p:cNvSpPr>
            <a:spLocks noGrp="1"/>
          </p:cNvSpPr>
          <p:nvPr>
            <p:ph sz="half" idx="18"/>
          </p:nvPr>
        </p:nvSpPr>
        <p:spPr>
          <a:xfrm>
            <a:off x="502920" y="4164965"/>
            <a:ext cx="3657413"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15" name="Content Placeholder 2"/>
          <p:cNvSpPr>
            <a:spLocks noGrp="1"/>
          </p:cNvSpPr>
          <p:nvPr>
            <p:ph sz="half" idx="1"/>
          </p:nvPr>
        </p:nvSpPr>
        <p:spPr>
          <a:xfrm>
            <a:off x="4410075" y="1985963"/>
            <a:ext cx="3657600"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16" name="Content Placeholder 2"/>
          <p:cNvSpPr>
            <a:spLocks noGrp="1"/>
          </p:cNvSpPr>
          <p:nvPr>
            <p:ph sz="half" idx="16"/>
          </p:nvPr>
        </p:nvSpPr>
        <p:spPr>
          <a:xfrm>
            <a:off x="4410075" y="4169664"/>
            <a:ext cx="3657600"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pic>
        <p:nvPicPr>
          <p:cNvPr id="19" name="Picture 18"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32536" y="1400284"/>
            <a:ext cx="356520" cy="356520"/>
          </a:xfrm>
          <a:prstGeom prst="rect">
            <a:avLst/>
          </a:prstGeom>
        </p:spPr>
      </p:pic>
      <p:pic>
        <p:nvPicPr>
          <p:cNvPr id="13" name="Picture 12"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32536" y="1400284"/>
            <a:ext cx="356520" cy="356520"/>
          </a:xfrm>
          <a:prstGeom prst="rect">
            <a:avLst/>
          </a:prstGeom>
        </p:spPr>
      </p:pic>
    </p:spTree>
    <p:extLst>
      <p:ext uri="{BB962C8B-B14F-4D97-AF65-F5344CB8AC3E}">
        <p14:creationId xmlns:p14="http://schemas.microsoft.com/office/powerpoint/2010/main" val="269376770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6" name="Rectangle 5"/>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endParaRPr lang="en-US" dirty="0">
              <a:solidFill>
                <a:srgbClr val="000000">
                  <a:lumMod val="65000"/>
                  <a:lumOff val="35000"/>
                </a:srgbClr>
              </a:solidFill>
              <a:latin typeface="Franklin Gothic Book"/>
            </a:endParaRPr>
          </a:p>
        </p:txBody>
      </p:sp>
      <p:sp>
        <p:nvSpPr>
          <p:cNvPr id="4" name="Footer Placeholder 3"/>
          <p:cNvSpPr>
            <a:spLocks noGrp="1"/>
          </p:cNvSpPr>
          <p:nvPr>
            <p:ph type="ftr" sz="quarter" idx="11"/>
          </p:nvPr>
        </p:nvSpPr>
        <p:spPr/>
        <p:txBody>
          <a:bodyPr/>
          <a:lstStyle/>
          <a:p>
            <a:endParaRPr lang="en-US" dirty="0">
              <a:solidFill>
                <a:srgbClr val="000000">
                  <a:lumMod val="65000"/>
                  <a:lumOff val="35000"/>
                </a:srgbClr>
              </a:solidFill>
              <a:latin typeface="Franklin Gothic Book"/>
            </a:endParaRPr>
          </a:p>
        </p:txBody>
      </p:sp>
      <p:sp>
        <p:nvSpPr>
          <p:cNvPr id="5" name="Slide Number Placeholder 4"/>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pic>
        <p:nvPicPr>
          <p:cNvPr id="11" name="Picture 10"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32536" y="1400284"/>
            <a:ext cx="356520" cy="356520"/>
          </a:xfrm>
          <a:prstGeom prst="rect">
            <a:avLst/>
          </a:prstGeom>
        </p:spPr>
      </p:pic>
      <p:pic>
        <p:nvPicPr>
          <p:cNvPr id="8" name="Picture 7"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32536" y="1400284"/>
            <a:ext cx="356520" cy="356520"/>
          </a:xfrm>
          <a:prstGeom prst="rect">
            <a:avLst/>
          </a:prstGeom>
        </p:spPr>
      </p:pic>
    </p:spTree>
    <p:extLst>
      <p:ext uri="{BB962C8B-B14F-4D97-AF65-F5344CB8AC3E}">
        <p14:creationId xmlns:p14="http://schemas.microsoft.com/office/powerpoint/2010/main" val="258294898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5" name="Rectangle 4"/>
          <p:cNvSpPr/>
          <p:nvPr/>
        </p:nvSpPr>
        <p:spPr>
          <a:xfrm>
            <a:off x="8166847" y="282573"/>
            <a:ext cx="685800" cy="302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2" name="Date Placeholder 1"/>
          <p:cNvSpPr>
            <a:spLocks noGrp="1"/>
          </p:cNvSpPr>
          <p:nvPr>
            <p:ph type="dt" sz="half" idx="10"/>
          </p:nvPr>
        </p:nvSpPr>
        <p:spPr/>
        <p:txBody>
          <a:bodyPr/>
          <a:lstStyle>
            <a:lvl1pPr>
              <a:defRPr/>
            </a:lvl1pPr>
          </a:lstStyle>
          <a:p>
            <a:endParaRPr lang="en-US" dirty="0">
              <a:solidFill>
                <a:srgbClr val="000000">
                  <a:lumMod val="65000"/>
                  <a:lumOff val="35000"/>
                </a:srgbClr>
              </a:solidFill>
            </a:endParaRPr>
          </a:p>
        </p:txBody>
      </p:sp>
      <p:sp>
        <p:nvSpPr>
          <p:cNvPr id="3" name="Footer Placeholder 2"/>
          <p:cNvSpPr>
            <a:spLocks noGrp="1"/>
          </p:cNvSpPr>
          <p:nvPr>
            <p:ph type="ftr" sz="quarter" idx="11"/>
          </p:nvPr>
        </p:nvSpPr>
        <p:spPr/>
        <p:txBody>
          <a:bodyPr/>
          <a:lstStyle/>
          <a:p>
            <a:endParaRPr lang="en-US" dirty="0">
              <a:solidFill>
                <a:srgbClr val="000000">
                  <a:lumMod val="65000"/>
                  <a:lumOff val="35000"/>
                </a:srgbClr>
              </a:solidFill>
              <a:latin typeface="Franklin Gothic Book"/>
            </a:endParaRPr>
          </a:p>
        </p:txBody>
      </p:sp>
      <p:pic>
        <p:nvPicPr>
          <p:cNvPr id="6" name="Picture 5" descr="WFU_Univ_Black_Shield-only.eps"/>
          <p:cNvPicPr>
            <a:picLocks noChangeAspect="1"/>
          </p:cNvPicPr>
          <p:nvPr/>
        </p:nvPicPr>
        <p:blipFill>
          <a:blip r:embed="rId2" cstate="print">
            <a:duotone>
              <a:schemeClr val="accent1">
                <a:shade val="45000"/>
                <a:satMod val="135000"/>
              </a:schemeClr>
              <a:prstClr val="white"/>
            </a:duotone>
            <a:lum bright="35000"/>
            <a:extLst>
              <a:ext uri="{28A0092B-C50C-407E-A947-70E740481C1C}">
                <a14:useLocalDpi xmlns:a14="http://schemas.microsoft.com/office/drawing/2010/main"/>
              </a:ext>
            </a:extLst>
          </a:blip>
          <a:stretch>
            <a:fillRect/>
          </a:stretch>
        </p:blipFill>
        <p:spPr>
          <a:xfrm>
            <a:off x="8332536" y="714100"/>
            <a:ext cx="355191" cy="355191"/>
          </a:xfrm>
          <a:prstGeom prst="rect">
            <a:avLst/>
          </a:prstGeom>
        </p:spPr>
      </p:pic>
      <p:pic>
        <p:nvPicPr>
          <p:cNvPr id="7" name="Picture 6" descr="WFU_Univ_Black_Shield-only.eps"/>
          <p:cNvPicPr>
            <a:picLocks noChangeAspect="1"/>
          </p:cNvPicPr>
          <p:nvPr/>
        </p:nvPicPr>
        <p:blipFill>
          <a:blip r:embed="rId2" cstate="print">
            <a:duotone>
              <a:schemeClr val="accent1">
                <a:shade val="45000"/>
                <a:satMod val="135000"/>
              </a:schemeClr>
              <a:prstClr val="white"/>
            </a:duotone>
            <a:lum bright="35000"/>
            <a:extLst>
              <a:ext uri="{28A0092B-C50C-407E-A947-70E740481C1C}">
                <a14:useLocalDpi xmlns:a14="http://schemas.microsoft.com/office/drawing/2010/main"/>
              </a:ext>
            </a:extLst>
          </a:blip>
          <a:stretch>
            <a:fillRect/>
          </a:stretch>
        </p:blipFill>
        <p:spPr>
          <a:xfrm>
            <a:off x="8332536" y="714100"/>
            <a:ext cx="355191" cy="355191"/>
          </a:xfrm>
          <a:prstGeom prst="rect">
            <a:avLst/>
          </a:prstGeom>
        </p:spPr>
      </p:pic>
    </p:spTree>
    <p:extLst>
      <p:ext uri="{BB962C8B-B14F-4D97-AF65-F5344CB8AC3E}">
        <p14:creationId xmlns:p14="http://schemas.microsoft.com/office/powerpoint/2010/main" val="57726647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282575" y="228600"/>
            <a:ext cx="3451225" cy="6345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2" name="Title 1"/>
          <p:cNvSpPr>
            <a:spLocks noGrp="1"/>
          </p:cNvSpPr>
          <p:nvPr>
            <p:ph type="title"/>
          </p:nvPr>
        </p:nvSpPr>
        <p:spPr>
          <a:xfrm>
            <a:off x="380555" y="2571750"/>
            <a:ext cx="3255264" cy="1162050"/>
          </a:xfrm>
        </p:spPr>
        <p:txBody>
          <a:bodyPr anchor="b">
            <a:normAutofit/>
          </a:bodyPr>
          <a:lstStyle>
            <a:lvl1pPr algn="l">
              <a:defRPr sz="2600" b="0">
                <a:solidFill>
                  <a:schemeClr val="bg1"/>
                </a:solidFill>
              </a:defRPr>
            </a:lvl1pPr>
          </a:lstStyle>
          <a:p>
            <a:r>
              <a:rPr lang="en-US"/>
              <a:t>Click to edit Master title style</a:t>
            </a:r>
            <a:endParaRPr dirty="0"/>
          </a:p>
        </p:txBody>
      </p:sp>
      <p:sp>
        <p:nvSpPr>
          <p:cNvPr id="3" name="Content Placeholder 2"/>
          <p:cNvSpPr>
            <a:spLocks noGrp="1"/>
          </p:cNvSpPr>
          <p:nvPr>
            <p:ph idx="1"/>
          </p:nvPr>
        </p:nvSpPr>
        <p:spPr>
          <a:xfrm>
            <a:off x="4168775" y="273050"/>
            <a:ext cx="4597399" cy="5853113"/>
          </a:xfrm>
        </p:spPr>
        <p:txBody>
          <a:bodyPr>
            <a:normAutofit/>
          </a:bodyPr>
          <a:lstStyle>
            <a:lvl1pPr>
              <a:defRPr sz="1800"/>
            </a:lvl1pPr>
            <a:lvl2pPr>
              <a:defRPr sz="1800"/>
            </a:lvl2pPr>
            <a:lvl3pPr>
              <a:defRPr sz="18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Text Placeholder 3"/>
          <p:cNvSpPr>
            <a:spLocks noGrp="1"/>
          </p:cNvSpPr>
          <p:nvPr>
            <p:ph type="body" sz="half" idx="2"/>
          </p:nvPr>
        </p:nvSpPr>
        <p:spPr>
          <a:xfrm>
            <a:off x="381093" y="3733800"/>
            <a:ext cx="3255264" cy="2392363"/>
          </a:xfrm>
        </p:spPr>
        <p:txBody>
          <a:bodyPr/>
          <a:lstStyle>
            <a:lvl1pPr marL="0" indent="0">
              <a:spcBef>
                <a:spcPts val="600"/>
              </a:spcBef>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7391399" y="6423585"/>
            <a:ext cx="1537447" cy="365125"/>
          </a:xfrm>
        </p:spPr>
        <p:txBody>
          <a:bodyPr/>
          <a:lstStyle>
            <a:lvl1pPr>
              <a:defRPr/>
            </a:lvl1pPr>
          </a:lstStyle>
          <a:p>
            <a:endParaRPr lang="en-US" dirty="0">
              <a:solidFill>
                <a:srgbClr val="000000">
                  <a:lumMod val="65000"/>
                  <a:lumOff val="35000"/>
                </a:srgbClr>
              </a:solidFill>
            </a:endParaRPr>
          </a:p>
        </p:txBody>
      </p:sp>
      <p:sp>
        <p:nvSpPr>
          <p:cNvPr id="6" name="Footer Placeholder 5"/>
          <p:cNvSpPr>
            <a:spLocks noGrp="1"/>
          </p:cNvSpPr>
          <p:nvPr>
            <p:ph type="ftr" sz="quarter" idx="11"/>
          </p:nvPr>
        </p:nvSpPr>
        <p:spPr>
          <a:xfrm>
            <a:off x="3859305" y="6423585"/>
            <a:ext cx="3316941" cy="365125"/>
          </a:xfrm>
        </p:spPr>
        <p:txBody>
          <a:bodyPr/>
          <a:lstStyle/>
          <a:p>
            <a:endParaRPr lang="en-US" dirty="0">
              <a:solidFill>
                <a:srgbClr val="000000">
                  <a:lumMod val="65000"/>
                  <a:lumOff val="35000"/>
                </a:srgbClr>
              </a:solidFill>
              <a:latin typeface="Franklin Gothic Book"/>
            </a:endParaRPr>
          </a:p>
        </p:txBody>
      </p:sp>
      <p:pic>
        <p:nvPicPr>
          <p:cNvPr id="10" name="Picture 9" descr="WFU_Univ_White_Shield-only.eps"/>
          <p:cNvPicPr>
            <a:picLocks noChangeAspect="1"/>
          </p:cNvPicPr>
          <p:nvPr/>
        </p:nvPicPr>
        <p:blipFill>
          <a:blip r:embed="rId2">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499325" y="415259"/>
            <a:ext cx="480425" cy="480425"/>
          </a:xfrm>
          <a:prstGeom prst="rect">
            <a:avLst/>
          </a:prstGeom>
        </p:spPr>
      </p:pic>
      <p:pic>
        <p:nvPicPr>
          <p:cNvPr id="9" name="Picture 8" descr="WFU_Univ_White_Shield-only.eps"/>
          <p:cNvPicPr>
            <a:picLocks noChangeAspect="1"/>
          </p:cNvPicPr>
          <p:nvPr/>
        </p:nvPicPr>
        <p:blipFill>
          <a:blip r:embed="rId2">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499325" y="415259"/>
            <a:ext cx="480425" cy="480425"/>
          </a:xfrm>
          <a:prstGeom prst="rect">
            <a:avLst/>
          </a:prstGeom>
        </p:spPr>
      </p:pic>
      <p:pic>
        <p:nvPicPr>
          <p:cNvPr id="11" name="Picture 10" descr="WFU_Univ_White_Shield-only.eps"/>
          <p:cNvPicPr>
            <a:picLocks noChangeAspect="1"/>
          </p:cNvPicPr>
          <p:nvPr/>
        </p:nvPicPr>
        <p:blipFill>
          <a:blip r:embed="rId2">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499325" y="415259"/>
            <a:ext cx="480425" cy="480425"/>
          </a:xfrm>
          <a:prstGeom prst="rect">
            <a:avLst/>
          </a:prstGeom>
        </p:spPr>
      </p:pic>
    </p:spTree>
    <p:extLst>
      <p:ext uri="{BB962C8B-B14F-4D97-AF65-F5344CB8AC3E}">
        <p14:creationId xmlns:p14="http://schemas.microsoft.com/office/powerpoint/2010/main" val="195507665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1" name="Rectangle 10"/>
          <p:cNvSpPr/>
          <p:nvPr/>
        </p:nvSpPr>
        <p:spPr>
          <a:xfrm>
            <a:off x="8166847" y="282573"/>
            <a:ext cx="685800" cy="302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2" name="Title 1"/>
          <p:cNvSpPr>
            <a:spLocks noGrp="1"/>
          </p:cNvSpPr>
          <p:nvPr>
            <p:ph type="title"/>
          </p:nvPr>
        </p:nvSpPr>
        <p:spPr>
          <a:xfrm>
            <a:off x="4169404" y="3124200"/>
            <a:ext cx="3898272" cy="871538"/>
          </a:xfrm>
        </p:spPr>
        <p:txBody>
          <a:bodyPr anchor="b">
            <a:normAutofit/>
          </a:bodyPr>
          <a:lstStyle>
            <a:lvl1pPr algn="l">
              <a:defRPr sz="2600" b="0"/>
            </a:lvl1pPr>
          </a:lstStyle>
          <a:p>
            <a:r>
              <a:rPr lang="en-US"/>
              <a:t>Click to edit Master title style</a:t>
            </a:r>
            <a:endParaRPr/>
          </a:p>
        </p:txBody>
      </p:sp>
      <p:sp>
        <p:nvSpPr>
          <p:cNvPr id="3" name="Picture Placeholder 2"/>
          <p:cNvSpPr>
            <a:spLocks noGrp="1"/>
          </p:cNvSpPr>
          <p:nvPr>
            <p:ph type="pic" idx="1"/>
          </p:nvPr>
        </p:nvSpPr>
        <p:spPr>
          <a:xfrm>
            <a:off x="277906" y="228600"/>
            <a:ext cx="3460658" cy="63452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Drag picture to placeholder or click icon to add</a:t>
            </a:r>
            <a:endParaRPr dirty="0"/>
          </a:p>
        </p:txBody>
      </p:sp>
      <p:sp>
        <p:nvSpPr>
          <p:cNvPr id="4" name="Text Placeholder 3"/>
          <p:cNvSpPr>
            <a:spLocks noGrp="1"/>
          </p:cNvSpPr>
          <p:nvPr>
            <p:ph type="body" sz="half" idx="2"/>
          </p:nvPr>
        </p:nvSpPr>
        <p:spPr>
          <a:xfrm>
            <a:off x="4169404" y="3995737"/>
            <a:ext cx="3898272" cy="2147888"/>
          </a:xfrm>
        </p:spPr>
        <p:txBody>
          <a:bodyPr/>
          <a:lstStyle>
            <a:lvl1pPr marL="0" indent="0">
              <a:spcBef>
                <a:spcPts val="600"/>
              </a:spcBef>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7391399" y="6423585"/>
            <a:ext cx="1537447" cy="365125"/>
          </a:xfrm>
        </p:spPr>
        <p:txBody>
          <a:bodyPr/>
          <a:lstStyle>
            <a:lvl1pPr>
              <a:defRPr/>
            </a:lvl1pPr>
          </a:lstStyle>
          <a:p>
            <a:endParaRPr lang="en-US" dirty="0">
              <a:solidFill>
                <a:srgbClr val="000000">
                  <a:lumMod val="65000"/>
                  <a:lumOff val="35000"/>
                </a:srgbClr>
              </a:solidFill>
            </a:endParaRPr>
          </a:p>
        </p:txBody>
      </p:sp>
      <p:sp>
        <p:nvSpPr>
          <p:cNvPr id="6" name="Footer Placeholder 5"/>
          <p:cNvSpPr>
            <a:spLocks noGrp="1"/>
          </p:cNvSpPr>
          <p:nvPr>
            <p:ph type="ftr" sz="quarter" idx="11"/>
          </p:nvPr>
        </p:nvSpPr>
        <p:spPr>
          <a:xfrm>
            <a:off x="4191000" y="6423585"/>
            <a:ext cx="3005138" cy="365125"/>
          </a:xfrm>
        </p:spPr>
        <p:txBody>
          <a:bodyPr/>
          <a:lstStyle/>
          <a:p>
            <a:endParaRPr lang="en-US" dirty="0">
              <a:solidFill>
                <a:srgbClr val="000000">
                  <a:lumMod val="65000"/>
                  <a:lumOff val="35000"/>
                </a:srgbClr>
              </a:solidFill>
              <a:latin typeface="Franklin Gothic Book"/>
            </a:endParaRPr>
          </a:p>
        </p:txBody>
      </p:sp>
      <p:pic>
        <p:nvPicPr>
          <p:cNvPr id="10" name="Picture 9" descr="WFU_Univ_Black_Shield-only.eps"/>
          <p:cNvPicPr>
            <a:picLocks noChangeAspect="1"/>
          </p:cNvPicPr>
          <p:nvPr/>
        </p:nvPicPr>
        <p:blipFill>
          <a:blip r:embed="rId2" cstate="print">
            <a:duotone>
              <a:schemeClr val="accent1">
                <a:shade val="45000"/>
                <a:satMod val="135000"/>
              </a:schemeClr>
              <a:prstClr val="white"/>
            </a:duotone>
            <a:lum bright="35000"/>
            <a:extLst>
              <a:ext uri="{28A0092B-C50C-407E-A947-70E740481C1C}">
                <a14:useLocalDpi xmlns:a14="http://schemas.microsoft.com/office/drawing/2010/main"/>
              </a:ext>
            </a:extLst>
          </a:blip>
          <a:stretch>
            <a:fillRect/>
          </a:stretch>
        </p:blipFill>
        <p:spPr>
          <a:xfrm>
            <a:off x="8332536" y="721134"/>
            <a:ext cx="355191" cy="355191"/>
          </a:xfrm>
          <a:prstGeom prst="rect">
            <a:avLst/>
          </a:prstGeom>
        </p:spPr>
      </p:pic>
      <p:pic>
        <p:nvPicPr>
          <p:cNvPr id="12" name="Picture 11" descr="WFU_Univ_Black_Shield-only.eps"/>
          <p:cNvPicPr>
            <a:picLocks noChangeAspect="1"/>
          </p:cNvPicPr>
          <p:nvPr/>
        </p:nvPicPr>
        <p:blipFill>
          <a:blip r:embed="rId2" cstate="print">
            <a:duotone>
              <a:schemeClr val="accent1">
                <a:shade val="45000"/>
                <a:satMod val="135000"/>
              </a:schemeClr>
              <a:prstClr val="white"/>
            </a:duotone>
            <a:lum bright="35000"/>
            <a:extLst>
              <a:ext uri="{28A0092B-C50C-407E-A947-70E740481C1C}">
                <a14:useLocalDpi xmlns:a14="http://schemas.microsoft.com/office/drawing/2010/main"/>
              </a:ext>
            </a:extLst>
          </a:blip>
          <a:stretch>
            <a:fillRect/>
          </a:stretch>
        </p:blipFill>
        <p:spPr>
          <a:xfrm>
            <a:off x="8332536" y="721134"/>
            <a:ext cx="355191" cy="355191"/>
          </a:xfrm>
          <a:prstGeom prst="rect">
            <a:avLst/>
          </a:prstGeom>
        </p:spPr>
      </p:pic>
    </p:spTree>
    <p:extLst>
      <p:ext uri="{BB962C8B-B14F-4D97-AF65-F5344CB8AC3E}">
        <p14:creationId xmlns:p14="http://schemas.microsoft.com/office/powerpoint/2010/main" val="5544945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above Caption">
    <p:spTree>
      <p:nvGrpSpPr>
        <p:cNvPr id="1" name=""/>
        <p:cNvGrpSpPr/>
        <p:nvPr/>
      </p:nvGrpSpPr>
      <p:grpSpPr>
        <a:xfrm>
          <a:off x="0" y="0"/>
          <a:ext cx="0" cy="0"/>
          <a:chOff x="0" y="0"/>
          <a:chExt cx="0" cy="0"/>
        </a:xfrm>
      </p:grpSpPr>
      <p:sp>
        <p:nvSpPr>
          <p:cNvPr id="2" name="Title 1"/>
          <p:cNvSpPr>
            <a:spLocks noGrp="1"/>
          </p:cNvSpPr>
          <p:nvPr>
            <p:ph type="title"/>
          </p:nvPr>
        </p:nvSpPr>
        <p:spPr>
          <a:xfrm>
            <a:off x="506505" y="4424082"/>
            <a:ext cx="6191157" cy="833718"/>
          </a:xfrm>
        </p:spPr>
        <p:txBody>
          <a:bodyPr anchor="b">
            <a:normAutofit/>
          </a:bodyPr>
          <a:lstStyle>
            <a:lvl1pPr algn="l">
              <a:defRPr sz="2600" b="0"/>
            </a:lvl1pPr>
          </a:lstStyle>
          <a:p>
            <a:r>
              <a:rPr lang="en-US"/>
              <a:t>Click to edit Master title style</a:t>
            </a:r>
            <a:endParaRPr/>
          </a:p>
        </p:txBody>
      </p:sp>
      <p:sp>
        <p:nvSpPr>
          <p:cNvPr id="3" name="Picture Placeholder 2"/>
          <p:cNvSpPr>
            <a:spLocks noGrp="1"/>
          </p:cNvSpPr>
          <p:nvPr>
            <p:ph type="pic" idx="1"/>
          </p:nvPr>
        </p:nvSpPr>
        <p:spPr>
          <a:xfrm>
            <a:off x="277905" y="228600"/>
            <a:ext cx="6378389" cy="418795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Drag picture to placeholder or click icon to add</a:t>
            </a:r>
            <a:endParaRPr dirty="0"/>
          </a:p>
        </p:txBody>
      </p:sp>
      <p:sp>
        <p:nvSpPr>
          <p:cNvPr id="4" name="Text Placeholder 3"/>
          <p:cNvSpPr>
            <a:spLocks noGrp="1"/>
          </p:cNvSpPr>
          <p:nvPr>
            <p:ph type="body" sz="half" idx="2"/>
          </p:nvPr>
        </p:nvSpPr>
        <p:spPr>
          <a:xfrm>
            <a:off x="506505" y="5257799"/>
            <a:ext cx="6191157" cy="885825"/>
          </a:xfrm>
        </p:spPr>
        <p:txBody>
          <a:bodyPr/>
          <a:lstStyle>
            <a:lvl1pPr marL="0" indent="0">
              <a:spcBef>
                <a:spcPts val="300"/>
              </a:spcBef>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solidFill>
                <a:srgbClr val="000000">
                  <a:lumMod val="65000"/>
                  <a:lumOff val="35000"/>
                </a:srgbClr>
              </a:solidFill>
              <a:latin typeface="Franklin Gothic Book"/>
            </a:endParaRPr>
          </a:p>
        </p:txBody>
      </p:sp>
      <p:sp>
        <p:nvSpPr>
          <p:cNvPr id="6" name="Footer Placeholder 5"/>
          <p:cNvSpPr>
            <a:spLocks noGrp="1"/>
          </p:cNvSpPr>
          <p:nvPr>
            <p:ph type="ftr" sz="quarter" idx="11"/>
          </p:nvPr>
        </p:nvSpPr>
        <p:spPr/>
        <p:txBody>
          <a:bodyPr/>
          <a:lstStyle/>
          <a:p>
            <a:endParaRPr lang="en-US" dirty="0">
              <a:solidFill>
                <a:srgbClr val="000000">
                  <a:lumMod val="65000"/>
                  <a:lumOff val="35000"/>
                </a:srgbClr>
              </a:solidFill>
              <a:latin typeface="Franklin Gothic Book"/>
            </a:endParaRPr>
          </a:p>
        </p:txBody>
      </p:sp>
      <p:sp>
        <p:nvSpPr>
          <p:cNvPr id="7" name="Slide Number Placeholder 6"/>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sp>
        <p:nvSpPr>
          <p:cNvPr id="8" name="Rectangle 7"/>
          <p:cNvSpPr/>
          <p:nvPr/>
        </p:nvSpPr>
        <p:spPr>
          <a:xfrm>
            <a:off x="6802438" y="228600"/>
            <a:ext cx="2057400" cy="20391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9" name="Rectangle 8"/>
          <p:cNvSpPr/>
          <p:nvPr/>
        </p:nvSpPr>
        <p:spPr>
          <a:xfrm>
            <a:off x="6802438" y="2377440"/>
            <a:ext cx="2057400" cy="20391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pic>
        <p:nvPicPr>
          <p:cNvPr id="13" name="Picture 12" descr="WFU_Univ_White_Shield-only.eps"/>
          <p:cNvPicPr>
            <a:picLocks noChangeAspect="1"/>
          </p:cNvPicPr>
          <p:nvPr/>
        </p:nvPicPr>
        <p:blipFill>
          <a:blip r:embed="rId2">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172943" y="3738742"/>
            <a:ext cx="480425" cy="480425"/>
          </a:xfrm>
          <a:prstGeom prst="rect">
            <a:avLst/>
          </a:prstGeom>
        </p:spPr>
      </p:pic>
      <p:pic>
        <p:nvPicPr>
          <p:cNvPr id="11" name="Picture 10" descr="WFU_Univ_White_Shield-only.eps"/>
          <p:cNvPicPr>
            <a:picLocks noChangeAspect="1"/>
          </p:cNvPicPr>
          <p:nvPr/>
        </p:nvPicPr>
        <p:blipFill>
          <a:blip r:embed="rId2">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172943" y="3738742"/>
            <a:ext cx="480425" cy="480425"/>
          </a:xfrm>
          <a:prstGeom prst="rect">
            <a:avLst/>
          </a:prstGeom>
        </p:spPr>
      </p:pic>
    </p:spTree>
    <p:extLst>
      <p:ext uri="{BB962C8B-B14F-4D97-AF65-F5344CB8AC3E}">
        <p14:creationId xmlns:p14="http://schemas.microsoft.com/office/powerpoint/2010/main" val="139049103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2 Pictures with Caption">
    <p:spTree>
      <p:nvGrpSpPr>
        <p:cNvPr id="1" name=""/>
        <p:cNvGrpSpPr/>
        <p:nvPr/>
      </p:nvGrpSpPr>
      <p:grpSpPr>
        <a:xfrm>
          <a:off x="0" y="0"/>
          <a:ext cx="0" cy="0"/>
          <a:chOff x="0" y="0"/>
          <a:chExt cx="0" cy="0"/>
        </a:xfrm>
      </p:grpSpPr>
      <p:sp>
        <p:nvSpPr>
          <p:cNvPr id="8" name="Rectangle 7"/>
          <p:cNvSpPr/>
          <p:nvPr/>
        </p:nvSpPr>
        <p:spPr>
          <a:xfrm>
            <a:off x="282574" y="228600"/>
            <a:ext cx="6387167" cy="6345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2" name="Title 1"/>
          <p:cNvSpPr>
            <a:spLocks noGrp="1"/>
          </p:cNvSpPr>
          <p:nvPr>
            <p:ph type="title"/>
          </p:nvPr>
        </p:nvSpPr>
        <p:spPr>
          <a:xfrm>
            <a:off x="380554" y="2571750"/>
            <a:ext cx="6181611" cy="1162050"/>
          </a:xfrm>
        </p:spPr>
        <p:txBody>
          <a:bodyPr anchor="b">
            <a:normAutofit/>
          </a:bodyPr>
          <a:lstStyle>
            <a:lvl1pPr algn="l">
              <a:defRPr sz="2600" b="0">
                <a:solidFill>
                  <a:schemeClr val="bg1"/>
                </a:solidFill>
              </a:defRPr>
            </a:lvl1pPr>
          </a:lstStyle>
          <a:p>
            <a:r>
              <a:rPr lang="en-US"/>
              <a:t>Click to edit Master title style</a:t>
            </a:r>
            <a:endParaRPr/>
          </a:p>
        </p:txBody>
      </p:sp>
      <p:sp>
        <p:nvSpPr>
          <p:cNvPr id="4" name="Text Placeholder 3"/>
          <p:cNvSpPr>
            <a:spLocks noGrp="1"/>
          </p:cNvSpPr>
          <p:nvPr>
            <p:ph type="body" sz="half" idx="2"/>
          </p:nvPr>
        </p:nvSpPr>
        <p:spPr>
          <a:xfrm>
            <a:off x="381094" y="3733800"/>
            <a:ext cx="6179566" cy="2392363"/>
          </a:xfrm>
        </p:spPr>
        <p:txBody>
          <a:bodyPr/>
          <a:lstStyle>
            <a:lvl1pPr marL="0" indent="0">
              <a:spcBef>
                <a:spcPts val="600"/>
              </a:spcBef>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5212262" y="6235607"/>
            <a:ext cx="1348398" cy="365125"/>
          </a:xfrm>
        </p:spPr>
        <p:txBody>
          <a:bodyPr/>
          <a:lstStyle>
            <a:lvl1pPr>
              <a:defRPr>
                <a:solidFill>
                  <a:schemeClr val="bg1"/>
                </a:solidFill>
              </a:defRPr>
            </a:lvl1pPr>
          </a:lstStyle>
          <a:p>
            <a:endParaRPr lang="en-US" dirty="0">
              <a:solidFill>
                <a:srgbClr val="FFFFFF"/>
              </a:solidFill>
            </a:endParaRPr>
          </a:p>
        </p:txBody>
      </p:sp>
      <p:sp>
        <p:nvSpPr>
          <p:cNvPr id="6" name="Footer Placeholder 5"/>
          <p:cNvSpPr>
            <a:spLocks noGrp="1"/>
          </p:cNvSpPr>
          <p:nvPr>
            <p:ph type="ftr" sz="quarter" idx="11"/>
          </p:nvPr>
        </p:nvSpPr>
        <p:spPr>
          <a:xfrm>
            <a:off x="381095" y="6235607"/>
            <a:ext cx="4648105" cy="365125"/>
          </a:xfrm>
        </p:spPr>
        <p:txBody>
          <a:bodyPr/>
          <a:lstStyle>
            <a:lvl1pPr>
              <a:defRPr>
                <a:solidFill>
                  <a:schemeClr val="bg1"/>
                </a:solidFill>
              </a:defRPr>
            </a:lvl1pPr>
          </a:lstStyle>
          <a:p>
            <a:endParaRPr lang="en-US" dirty="0">
              <a:solidFill>
                <a:srgbClr val="FFFFFF"/>
              </a:solidFill>
              <a:latin typeface="Franklin Gothic Book"/>
            </a:endParaRPr>
          </a:p>
        </p:txBody>
      </p:sp>
      <p:sp>
        <p:nvSpPr>
          <p:cNvPr id="7" name="Slide Number Placeholder 6"/>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sp>
        <p:nvSpPr>
          <p:cNvPr id="10" name="Rectangle 9"/>
          <p:cNvSpPr/>
          <p:nvPr/>
        </p:nvSpPr>
        <p:spPr>
          <a:xfrm>
            <a:off x="6802438" y="228600"/>
            <a:ext cx="2057400" cy="20391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12" name="Picture Placeholder 12"/>
          <p:cNvSpPr>
            <a:spLocks noGrp="1"/>
          </p:cNvSpPr>
          <p:nvPr>
            <p:ph type="pic" sz="quarter" idx="13"/>
          </p:nvPr>
        </p:nvSpPr>
        <p:spPr>
          <a:xfrm>
            <a:off x="6802438" y="2374940"/>
            <a:ext cx="2057400" cy="2039112"/>
          </a:xfrm>
        </p:spPr>
        <p:txBody>
          <a:bodyPr/>
          <a:lstStyle>
            <a:lvl1pPr>
              <a:buNone/>
              <a:defRPr/>
            </a:lvl1pPr>
          </a:lstStyle>
          <a:p>
            <a:r>
              <a:rPr lang="en-US" dirty="0"/>
              <a:t>Drag picture to placeholder or click icon to add</a:t>
            </a:r>
            <a:endParaRPr dirty="0"/>
          </a:p>
        </p:txBody>
      </p:sp>
      <p:sp>
        <p:nvSpPr>
          <p:cNvPr id="13" name="Picture Placeholder 12"/>
          <p:cNvSpPr>
            <a:spLocks noGrp="1"/>
          </p:cNvSpPr>
          <p:nvPr>
            <p:ph type="pic" sz="quarter" idx="14"/>
          </p:nvPr>
        </p:nvSpPr>
        <p:spPr>
          <a:xfrm>
            <a:off x="6802438" y="4535424"/>
            <a:ext cx="2057400" cy="2039112"/>
          </a:xfrm>
        </p:spPr>
        <p:txBody>
          <a:bodyPr/>
          <a:lstStyle>
            <a:lvl1pPr>
              <a:buNone/>
              <a:defRPr/>
            </a:lvl1pPr>
          </a:lstStyle>
          <a:p>
            <a:r>
              <a:rPr lang="en-US" dirty="0"/>
              <a:t>Drag picture to placeholder or click icon to add</a:t>
            </a:r>
            <a:endParaRPr dirty="0"/>
          </a:p>
        </p:txBody>
      </p:sp>
      <p:pic>
        <p:nvPicPr>
          <p:cNvPr id="14" name="Picture 13" descr="WFU_Univ_White_Shield-only.eps"/>
          <p:cNvPicPr>
            <a:picLocks noChangeAspect="1"/>
          </p:cNvPicPr>
          <p:nvPr/>
        </p:nvPicPr>
        <p:blipFill>
          <a:blip r:embed="rId2">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499325" y="415259"/>
            <a:ext cx="480425" cy="480425"/>
          </a:xfrm>
          <a:prstGeom prst="rect">
            <a:avLst/>
          </a:prstGeom>
        </p:spPr>
      </p:pic>
      <p:pic>
        <p:nvPicPr>
          <p:cNvPr id="15" name="Picture 14" descr="WFU_Univ_White_Shield-only.eps"/>
          <p:cNvPicPr>
            <a:picLocks noChangeAspect="1"/>
          </p:cNvPicPr>
          <p:nvPr/>
        </p:nvPicPr>
        <p:blipFill>
          <a:blip r:embed="rId2">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499325" y="415259"/>
            <a:ext cx="480425" cy="480425"/>
          </a:xfrm>
          <a:prstGeom prst="rect">
            <a:avLst/>
          </a:prstGeom>
        </p:spPr>
      </p:pic>
      <p:pic>
        <p:nvPicPr>
          <p:cNvPr id="16" name="Picture 15" descr="WFU_Univ_White_Shield-only.eps"/>
          <p:cNvPicPr>
            <a:picLocks noChangeAspect="1"/>
          </p:cNvPicPr>
          <p:nvPr/>
        </p:nvPicPr>
        <p:blipFill>
          <a:blip r:embed="rId2">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499325" y="415259"/>
            <a:ext cx="480425" cy="480425"/>
          </a:xfrm>
          <a:prstGeom prst="rect">
            <a:avLst/>
          </a:prstGeom>
        </p:spPr>
      </p:pic>
    </p:spTree>
    <p:extLst>
      <p:ext uri="{BB962C8B-B14F-4D97-AF65-F5344CB8AC3E}">
        <p14:creationId xmlns:p14="http://schemas.microsoft.com/office/powerpoint/2010/main" val="372226373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3 Pictures with Caption">
    <p:spTree>
      <p:nvGrpSpPr>
        <p:cNvPr id="1" name=""/>
        <p:cNvGrpSpPr/>
        <p:nvPr/>
      </p:nvGrpSpPr>
      <p:grpSpPr>
        <a:xfrm>
          <a:off x="0" y="0"/>
          <a:ext cx="0" cy="0"/>
          <a:chOff x="0" y="0"/>
          <a:chExt cx="0" cy="0"/>
        </a:xfrm>
      </p:grpSpPr>
      <p:sp>
        <p:nvSpPr>
          <p:cNvPr id="8" name="Rectangle 7"/>
          <p:cNvSpPr/>
          <p:nvPr/>
        </p:nvSpPr>
        <p:spPr>
          <a:xfrm>
            <a:off x="282575" y="228600"/>
            <a:ext cx="4235450" cy="6345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2" name="Title 1"/>
          <p:cNvSpPr>
            <a:spLocks noGrp="1"/>
          </p:cNvSpPr>
          <p:nvPr>
            <p:ph type="title"/>
          </p:nvPr>
        </p:nvSpPr>
        <p:spPr>
          <a:xfrm>
            <a:off x="380554" y="2571750"/>
            <a:ext cx="4016633" cy="1162050"/>
          </a:xfrm>
        </p:spPr>
        <p:txBody>
          <a:bodyPr anchor="b">
            <a:normAutofit/>
          </a:bodyPr>
          <a:lstStyle>
            <a:lvl1pPr algn="l">
              <a:defRPr sz="2600" b="0">
                <a:solidFill>
                  <a:schemeClr val="bg1"/>
                </a:solidFill>
              </a:defRPr>
            </a:lvl1pPr>
          </a:lstStyle>
          <a:p>
            <a:r>
              <a:rPr lang="en-US"/>
              <a:t>Click to edit Master title style</a:t>
            </a:r>
            <a:endParaRPr/>
          </a:p>
        </p:txBody>
      </p:sp>
      <p:sp>
        <p:nvSpPr>
          <p:cNvPr id="4" name="Text Placeholder 3"/>
          <p:cNvSpPr>
            <a:spLocks noGrp="1"/>
          </p:cNvSpPr>
          <p:nvPr>
            <p:ph type="body" sz="half" idx="2"/>
          </p:nvPr>
        </p:nvSpPr>
        <p:spPr>
          <a:xfrm>
            <a:off x="381094" y="3733800"/>
            <a:ext cx="4015304" cy="2392363"/>
          </a:xfrm>
        </p:spPr>
        <p:txBody>
          <a:bodyPr/>
          <a:lstStyle>
            <a:lvl1pPr marL="0" indent="0">
              <a:spcBef>
                <a:spcPts val="600"/>
              </a:spcBef>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048000" y="6235607"/>
            <a:ext cx="1348398" cy="365125"/>
          </a:xfrm>
        </p:spPr>
        <p:txBody>
          <a:bodyPr/>
          <a:lstStyle>
            <a:lvl1pPr>
              <a:defRPr>
                <a:solidFill>
                  <a:schemeClr val="bg1"/>
                </a:solidFill>
              </a:defRPr>
            </a:lvl1pPr>
          </a:lstStyle>
          <a:p>
            <a:endParaRPr lang="en-US" dirty="0">
              <a:solidFill>
                <a:srgbClr val="FFFFFF"/>
              </a:solidFill>
              <a:latin typeface="Franklin Gothic Book"/>
            </a:endParaRPr>
          </a:p>
        </p:txBody>
      </p:sp>
      <p:sp>
        <p:nvSpPr>
          <p:cNvPr id="6" name="Footer Placeholder 5"/>
          <p:cNvSpPr>
            <a:spLocks noGrp="1"/>
          </p:cNvSpPr>
          <p:nvPr>
            <p:ph type="ftr" sz="quarter" idx="11"/>
          </p:nvPr>
        </p:nvSpPr>
        <p:spPr>
          <a:xfrm>
            <a:off x="381095" y="6235607"/>
            <a:ext cx="2590705" cy="365125"/>
          </a:xfrm>
        </p:spPr>
        <p:txBody>
          <a:bodyPr/>
          <a:lstStyle>
            <a:lvl1pPr>
              <a:defRPr>
                <a:solidFill>
                  <a:schemeClr val="bg1"/>
                </a:solidFill>
              </a:defRPr>
            </a:lvl1pPr>
          </a:lstStyle>
          <a:p>
            <a:endParaRPr lang="en-US" dirty="0">
              <a:solidFill>
                <a:srgbClr val="FFFFFF"/>
              </a:solidFill>
              <a:latin typeface="Franklin Gothic Book"/>
            </a:endParaRPr>
          </a:p>
        </p:txBody>
      </p:sp>
      <p:sp>
        <p:nvSpPr>
          <p:cNvPr id="7" name="Slide Number Placeholder 6"/>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sp>
        <p:nvSpPr>
          <p:cNvPr id="10" name="Rectangle 9"/>
          <p:cNvSpPr/>
          <p:nvPr/>
        </p:nvSpPr>
        <p:spPr>
          <a:xfrm>
            <a:off x="6802438" y="228600"/>
            <a:ext cx="2057400" cy="20391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11" name="Rectangle 10"/>
          <p:cNvSpPr/>
          <p:nvPr/>
        </p:nvSpPr>
        <p:spPr>
          <a:xfrm>
            <a:off x="4624388" y="4534726"/>
            <a:ext cx="2057400" cy="20391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12" name="Picture Placeholder 12"/>
          <p:cNvSpPr>
            <a:spLocks noGrp="1"/>
          </p:cNvSpPr>
          <p:nvPr>
            <p:ph type="pic" sz="quarter" idx="13"/>
          </p:nvPr>
        </p:nvSpPr>
        <p:spPr>
          <a:xfrm>
            <a:off x="4624388" y="228600"/>
            <a:ext cx="2057400" cy="2039112"/>
          </a:xfrm>
        </p:spPr>
        <p:txBody>
          <a:bodyPr/>
          <a:lstStyle>
            <a:lvl1pPr>
              <a:buNone/>
              <a:defRPr/>
            </a:lvl1pPr>
          </a:lstStyle>
          <a:p>
            <a:r>
              <a:rPr lang="en-US" dirty="0"/>
              <a:t>Drag picture to placeholder or click icon to add</a:t>
            </a:r>
            <a:endParaRPr dirty="0"/>
          </a:p>
        </p:txBody>
      </p:sp>
      <p:sp>
        <p:nvSpPr>
          <p:cNvPr id="13" name="Picture Placeholder 12"/>
          <p:cNvSpPr>
            <a:spLocks noGrp="1"/>
          </p:cNvSpPr>
          <p:nvPr>
            <p:ph type="pic" sz="quarter" idx="14"/>
          </p:nvPr>
        </p:nvSpPr>
        <p:spPr>
          <a:xfrm>
            <a:off x="4624388" y="2381663"/>
            <a:ext cx="2057400" cy="2039112"/>
          </a:xfrm>
        </p:spPr>
        <p:txBody>
          <a:bodyPr/>
          <a:lstStyle>
            <a:lvl1pPr>
              <a:buNone/>
              <a:defRPr/>
            </a:lvl1pPr>
          </a:lstStyle>
          <a:p>
            <a:r>
              <a:rPr lang="en-US" dirty="0"/>
              <a:t>Drag picture to placeholder or click icon to add</a:t>
            </a:r>
            <a:endParaRPr dirty="0"/>
          </a:p>
        </p:txBody>
      </p:sp>
      <p:sp>
        <p:nvSpPr>
          <p:cNvPr id="14" name="Picture Placeholder 12"/>
          <p:cNvSpPr>
            <a:spLocks noGrp="1"/>
          </p:cNvSpPr>
          <p:nvPr>
            <p:ph type="pic" sz="quarter" idx="15"/>
          </p:nvPr>
        </p:nvSpPr>
        <p:spPr>
          <a:xfrm>
            <a:off x="6803136" y="2381662"/>
            <a:ext cx="2057400" cy="4187952"/>
          </a:xfrm>
        </p:spPr>
        <p:txBody>
          <a:bodyPr/>
          <a:lstStyle>
            <a:lvl1pPr>
              <a:buNone/>
              <a:defRPr/>
            </a:lvl1pPr>
          </a:lstStyle>
          <a:p>
            <a:r>
              <a:rPr lang="en-US" dirty="0"/>
              <a:t>Drag picture to placeholder or click icon to add</a:t>
            </a:r>
            <a:endParaRPr dirty="0"/>
          </a:p>
        </p:txBody>
      </p:sp>
      <p:pic>
        <p:nvPicPr>
          <p:cNvPr id="15" name="Picture 14" descr="WFU_Univ_White_Shield-only.eps"/>
          <p:cNvPicPr>
            <a:picLocks noChangeAspect="1"/>
          </p:cNvPicPr>
          <p:nvPr/>
        </p:nvPicPr>
        <p:blipFill>
          <a:blip r:embed="rId2">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499325" y="415259"/>
            <a:ext cx="480425" cy="480425"/>
          </a:xfrm>
          <a:prstGeom prst="rect">
            <a:avLst/>
          </a:prstGeom>
        </p:spPr>
      </p:pic>
      <p:pic>
        <p:nvPicPr>
          <p:cNvPr id="16" name="Picture 15" descr="WFU_Univ_White_Shield-only.eps"/>
          <p:cNvPicPr>
            <a:picLocks noChangeAspect="1"/>
          </p:cNvPicPr>
          <p:nvPr/>
        </p:nvPicPr>
        <p:blipFill>
          <a:blip r:embed="rId2">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499325" y="415259"/>
            <a:ext cx="480425" cy="480425"/>
          </a:xfrm>
          <a:prstGeom prst="rect">
            <a:avLst/>
          </a:prstGeom>
        </p:spPr>
      </p:pic>
      <p:pic>
        <p:nvPicPr>
          <p:cNvPr id="17" name="Picture 16" descr="WFU_Univ_White_Shield-only.eps"/>
          <p:cNvPicPr>
            <a:picLocks noChangeAspect="1"/>
          </p:cNvPicPr>
          <p:nvPr/>
        </p:nvPicPr>
        <p:blipFill>
          <a:blip r:embed="rId2">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499325" y="415259"/>
            <a:ext cx="480425" cy="480425"/>
          </a:xfrm>
          <a:prstGeom prst="rect">
            <a:avLst/>
          </a:prstGeom>
        </p:spPr>
      </p:pic>
    </p:spTree>
    <p:extLst>
      <p:ext uri="{BB962C8B-B14F-4D97-AF65-F5344CB8AC3E}">
        <p14:creationId xmlns:p14="http://schemas.microsoft.com/office/powerpoint/2010/main" val="409906421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3 Pictures with Caption, Alt.">
    <p:spTree>
      <p:nvGrpSpPr>
        <p:cNvPr id="1" name=""/>
        <p:cNvGrpSpPr/>
        <p:nvPr/>
      </p:nvGrpSpPr>
      <p:grpSpPr>
        <a:xfrm>
          <a:off x="0" y="0"/>
          <a:ext cx="0" cy="0"/>
          <a:chOff x="0" y="0"/>
          <a:chExt cx="0" cy="0"/>
        </a:xfrm>
      </p:grpSpPr>
      <p:sp>
        <p:nvSpPr>
          <p:cNvPr id="11" name="Rectangle 10"/>
          <p:cNvSpPr/>
          <p:nvPr/>
        </p:nvSpPr>
        <p:spPr>
          <a:xfrm>
            <a:off x="8166847" y="282573"/>
            <a:ext cx="685800" cy="302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2" name="Title 1"/>
          <p:cNvSpPr>
            <a:spLocks noGrp="1"/>
          </p:cNvSpPr>
          <p:nvPr>
            <p:ph type="title"/>
          </p:nvPr>
        </p:nvSpPr>
        <p:spPr>
          <a:xfrm>
            <a:off x="4953000" y="3124200"/>
            <a:ext cx="3108960" cy="871538"/>
          </a:xfrm>
        </p:spPr>
        <p:txBody>
          <a:bodyPr anchor="b">
            <a:normAutofit/>
          </a:bodyPr>
          <a:lstStyle>
            <a:lvl1pPr algn="l">
              <a:defRPr sz="2600" b="0"/>
            </a:lvl1pPr>
          </a:lstStyle>
          <a:p>
            <a:r>
              <a:rPr lang="en-US"/>
              <a:t>Click to edit Master title style</a:t>
            </a:r>
            <a:endParaRPr/>
          </a:p>
        </p:txBody>
      </p:sp>
      <p:sp>
        <p:nvSpPr>
          <p:cNvPr id="3" name="Picture Placeholder 2"/>
          <p:cNvSpPr>
            <a:spLocks noGrp="1"/>
          </p:cNvSpPr>
          <p:nvPr>
            <p:ph type="pic" idx="1"/>
          </p:nvPr>
        </p:nvSpPr>
        <p:spPr>
          <a:xfrm>
            <a:off x="277905" y="2365248"/>
            <a:ext cx="4240119" cy="418795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Drag picture to placeholder or click icon to add</a:t>
            </a:r>
            <a:endParaRPr dirty="0"/>
          </a:p>
        </p:txBody>
      </p:sp>
      <p:sp>
        <p:nvSpPr>
          <p:cNvPr id="4" name="Text Placeholder 3"/>
          <p:cNvSpPr>
            <a:spLocks noGrp="1"/>
          </p:cNvSpPr>
          <p:nvPr>
            <p:ph type="body" sz="half" idx="2"/>
          </p:nvPr>
        </p:nvSpPr>
        <p:spPr>
          <a:xfrm>
            <a:off x="4953000" y="3995737"/>
            <a:ext cx="3108960" cy="2147888"/>
          </a:xfrm>
        </p:spPr>
        <p:txBody>
          <a:bodyPr/>
          <a:lstStyle>
            <a:lvl1pPr marL="0" indent="0">
              <a:spcBef>
                <a:spcPts val="600"/>
              </a:spcBef>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7391399" y="6423585"/>
            <a:ext cx="1537447" cy="365125"/>
          </a:xfrm>
        </p:spPr>
        <p:txBody>
          <a:bodyPr/>
          <a:lstStyle/>
          <a:p>
            <a:endParaRPr lang="en-US" dirty="0">
              <a:solidFill>
                <a:srgbClr val="000000">
                  <a:lumMod val="65000"/>
                  <a:lumOff val="35000"/>
                </a:srgbClr>
              </a:solidFill>
              <a:latin typeface="Franklin Gothic Book"/>
            </a:endParaRPr>
          </a:p>
        </p:txBody>
      </p:sp>
      <p:sp>
        <p:nvSpPr>
          <p:cNvPr id="6" name="Footer Placeholder 5"/>
          <p:cNvSpPr>
            <a:spLocks noGrp="1"/>
          </p:cNvSpPr>
          <p:nvPr>
            <p:ph type="ftr" sz="quarter" idx="11"/>
          </p:nvPr>
        </p:nvSpPr>
        <p:spPr>
          <a:xfrm>
            <a:off x="4191000" y="6423585"/>
            <a:ext cx="3005138" cy="365125"/>
          </a:xfrm>
        </p:spPr>
        <p:txBody>
          <a:bodyPr/>
          <a:lstStyle/>
          <a:p>
            <a:endParaRPr lang="en-US" dirty="0">
              <a:solidFill>
                <a:srgbClr val="000000">
                  <a:lumMod val="65000"/>
                  <a:lumOff val="35000"/>
                </a:srgbClr>
              </a:solidFill>
              <a:latin typeface="Franklin Gothic Book"/>
            </a:endParaRPr>
          </a:p>
        </p:txBody>
      </p:sp>
      <p:sp>
        <p:nvSpPr>
          <p:cNvPr id="7" name="Slide Number Placeholder 6"/>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sp>
        <p:nvSpPr>
          <p:cNvPr id="14" name="Picture Placeholder 12"/>
          <p:cNvSpPr>
            <a:spLocks noGrp="1"/>
          </p:cNvSpPr>
          <p:nvPr>
            <p:ph type="pic" sz="quarter" idx="13"/>
          </p:nvPr>
        </p:nvSpPr>
        <p:spPr>
          <a:xfrm>
            <a:off x="277905" y="228600"/>
            <a:ext cx="2057400" cy="2039112"/>
          </a:xfrm>
        </p:spPr>
        <p:txBody>
          <a:bodyPr/>
          <a:lstStyle>
            <a:lvl1pPr>
              <a:buNone/>
              <a:defRPr/>
            </a:lvl1pPr>
          </a:lstStyle>
          <a:p>
            <a:r>
              <a:rPr lang="en-US" dirty="0"/>
              <a:t>Drag picture to placeholder or click icon to add</a:t>
            </a:r>
            <a:endParaRPr dirty="0"/>
          </a:p>
        </p:txBody>
      </p:sp>
      <p:sp>
        <p:nvSpPr>
          <p:cNvPr id="15" name="Picture Placeholder 12"/>
          <p:cNvSpPr>
            <a:spLocks noGrp="1"/>
          </p:cNvSpPr>
          <p:nvPr>
            <p:ph type="pic" sz="quarter" idx="14"/>
          </p:nvPr>
        </p:nvSpPr>
        <p:spPr>
          <a:xfrm>
            <a:off x="2460625" y="228600"/>
            <a:ext cx="2057400" cy="2039112"/>
          </a:xfrm>
        </p:spPr>
        <p:txBody>
          <a:bodyPr/>
          <a:lstStyle>
            <a:lvl1pPr>
              <a:buNone/>
              <a:defRPr/>
            </a:lvl1pPr>
          </a:lstStyle>
          <a:p>
            <a:r>
              <a:rPr lang="en-US" dirty="0"/>
              <a:t>Drag picture to placeholder or click icon to add</a:t>
            </a:r>
            <a:endParaRPr dirty="0"/>
          </a:p>
        </p:txBody>
      </p:sp>
      <p:pic>
        <p:nvPicPr>
          <p:cNvPr id="13" name="Picture 12" descr="WFU_Univ_Black_Shield-only.eps"/>
          <p:cNvPicPr>
            <a:picLocks noChangeAspect="1"/>
          </p:cNvPicPr>
          <p:nvPr/>
        </p:nvPicPr>
        <p:blipFill>
          <a:blip r:embed="rId2" cstate="print">
            <a:duotone>
              <a:schemeClr val="accent1">
                <a:shade val="45000"/>
                <a:satMod val="135000"/>
              </a:schemeClr>
              <a:prstClr val="white"/>
            </a:duotone>
            <a:lum bright="35000"/>
            <a:extLst>
              <a:ext uri="{28A0092B-C50C-407E-A947-70E740481C1C}">
                <a14:useLocalDpi xmlns:a14="http://schemas.microsoft.com/office/drawing/2010/main"/>
              </a:ext>
            </a:extLst>
          </a:blip>
          <a:stretch>
            <a:fillRect/>
          </a:stretch>
        </p:blipFill>
        <p:spPr>
          <a:xfrm>
            <a:off x="8332536" y="707766"/>
            <a:ext cx="355191" cy="355191"/>
          </a:xfrm>
          <a:prstGeom prst="rect">
            <a:avLst/>
          </a:prstGeom>
        </p:spPr>
      </p:pic>
      <p:pic>
        <p:nvPicPr>
          <p:cNvPr id="12" name="Picture 11" descr="WFU_Univ_Black_Shield-only.eps"/>
          <p:cNvPicPr>
            <a:picLocks noChangeAspect="1"/>
          </p:cNvPicPr>
          <p:nvPr/>
        </p:nvPicPr>
        <p:blipFill>
          <a:blip r:embed="rId2" cstate="print">
            <a:duotone>
              <a:schemeClr val="accent1">
                <a:shade val="45000"/>
                <a:satMod val="135000"/>
              </a:schemeClr>
              <a:prstClr val="white"/>
            </a:duotone>
            <a:lum bright="35000"/>
            <a:extLst>
              <a:ext uri="{28A0092B-C50C-407E-A947-70E740481C1C}">
                <a14:useLocalDpi xmlns:a14="http://schemas.microsoft.com/office/drawing/2010/main"/>
              </a:ext>
            </a:extLst>
          </a:blip>
          <a:stretch>
            <a:fillRect/>
          </a:stretch>
        </p:blipFill>
        <p:spPr>
          <a:xfrm>
            <a:off x="8332536" y="707766"/>
            <a:ext cx="355191" cy="355191"/>
          </a:xfrm>
          <a:prstGeom prst="rect">
            <a:avLst/>
          </a:prstGeom>
        </p:spPr>
      </p:pic>
    </p:spTree>
    <p:extLst>
      <p:ext uri="{BB962C8B-B14F-4D97-AF65-F5344CB8AC3E}">
        <p14:creationId xmlns:p14="http://schemas.microsoft.com/office/powerpoint/2010/main" val="17135204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7" name="Rectangle 6"/>
          <p:cNvSpPr/>
          <p:nvPr/>
        </p:nvSpPr>
        <p:spPr>
          <a:xfrm>
            <a:off x="8210550" y="282574"/>
            <a:ext cx="642097"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11"/>
          </p:nvPr>
        </p:nvSpPr>
        <p:spPr/>
        <p:txBody>
          <a:bodyPr/>
          <a:lstStyle/>
          <a:p>
            <a:endParaRPr lang="en-US" dirty="0">
              <a:solidFill>
                <a:srgbClr val="000000">
                  <a:lumMod val="65000"/>
                  <a:lumOff val="35000"/>
                </a:srgbClr>
              </a:solidFill>
              <a:latin typeface="Franklin Gothic Book"/>
            </a:endParaRPr>
          </a:p>
        </p:txBody>
      </p:sp>
      <p:sp>
        <p:nvSpPr>
          <p:cNvPr id="6" name="Slide Number Placeholder 5"/>
          <p:cNvSpPr>
            <a:spLocks noGrp="1"/>
          </p:cNvSpPr>
          <p:nvPr>
            <p:ph type="sldNum" sz="quarter" idx="12"/>
          </p:nvPr>
        </p:nvSpPr>
        <p:spPr>
          <a:xfrm>
            <a:off x="8374809" y="6426787"/>
            <a:ext cx="554038" cy="365125"/>
          </a:xfrm>
        </p:spPr>
        <p:txBody>
          <a:bodyPr/>
          <a:lstStyle>
            <a:lvl1pPr>
              <a:defRPr>
                <a:solidFill>
                  <a:schemeClr val="tx1">
                    <a:lumMod val="65000"/>
                    <a:lumOff val="35000"/>
                  </a:schemeClr>
                </a:solidFill>
              </a:defRPr>
            </a:lvl1pPr>
          </a:lstStyle>
          <a:p>
            <a:fld id="{02456A73-CB17-B748-BD2A-A20F5DD59EC7}" type="slidenum">
              <a:rPr lang="en-US" smtClean="0"/>
              <a:pPr/>
              <a:t>‹#›</a:t>
            </a:fld>
            <a:endParaRPr lang="en-US" dirty="0"/>
          </a:p>
        </p:txBody>
      </p:sp>
      <p:sp>
        <p:nvSpPr>
          <p:cNvPr id="10" name="Rectangle 9"/>
          <p:cNvSpPr/>
          <p:nvPr/>
        </p:nvSpPr>
        <p:spPr>
          <a:xfrm>
            <a:off x="8068235" y="282574"/>
            <a:ext cx="91440" cy="1600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pic>
        <p:nvPicPr>
          <p:cNvPr id="12" name="Picture 11"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45904" y="1400284"/>
            <a:ext cx="356520" cy="356520"/>
          </a:xfrm>
          <a:prstGeom prst="rect">
            <a:avLst/>
          </a:prstGeom>
        </p:spPr>
      </p:pic>
      <p:pic>
        <p:nvPicPr>
          <p:cNvPr id="11" name="Picture 10"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45904" y="1400284"/>
            <a:ext cx="356520" cy="356520"/>
          </a:xfrm>
          <a:prstGeom prst="rect">
            <a:avLst/>
          </a:prstGeom>
        </p:spPr>
      </p:pic>
    </p:spTree>
    <p:extLst>
      <p:ext uri="{BB962C8B-B14F-4D97-AF65-F5344CB8AC3E}">
        <p14:creationId xmlns:p14="http://schemas.microsoft.com/office/powerpoint/2010/main" val="392089837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sp>
        <p:nvSpPr>
          <p:cNvPr id="7" name="Rectangle 6"/>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10"/>
          </p:nvPr>
        </p:nvSpPr>
        <p:spPr/>
        <p:txBody>
          <a:bodyPr/>
          <a:lstStyle/>
          <a:p>
            <a:endParaRPr lang="en-US" dirty="0">
              <a:solidFill>
                <a:srgbClr val="000000">
                  <a:lumMod val="65000"/>
                  <a:lumOff val="35000"/>
                </a:srgbClr>
              </a:solidFill>
              <a:latin typeface="Franklin Gothic Book"/>
            </a:endParaRPr>
          </a:p>
        </p:txBody>
      </p:sp>
      <p:sp>
        <p:nvSpPr>
          <p:cNvPr id="5" name="Footer Placeholder 4"/>
          <p:cNvSpPr>
            <a:spLocks noGrp="1"/>
          </p:cNvSpPr>
          <p:nvPr>
            <p:ph type="ftr" sz="quarter" idx="11"/>
          </p:nvPr>
        </p:nvSpPr>
        <p:spPr/>
        <p:txBody>
          <a:bodyPr/>
          <a:lstStyle/>
          <a:p>
            <a:endParaRPr lang="en-US" dirty="0">
              <a:solidFill>
                <a:srgbClr val="000000">
                  <a:lumMod val="65000"/>
                  <a:lumOff val="35000"/>
                </a:srgbClr>
              </a:solidFill>
              <a:latin typeface="Franklin Gothic Book"/>
            </a:endParaRPr>
          </a:p>
        </p:txBody>
      </p:sp>
      <p:sp>
        <p:nvSpPr>
          <p:cNvPr id="6" name="Slide Number Placeholder 5"/>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pic>
        <p:nvPicPr>
          <p:cNvPr id="12" name="Picture 11"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45904" y="1400284"/>
            <a:ext cx="356520" cy="356520"/>
          </a:xfrm>
          <a:prstGeom prst="rect">
            <a:avLst/>
          </a:prstGeom>
        </p:spPr>
      </p:pic>
      <p:pic>
        <p:nvPicPr>
          <p:cNvPr id="9" name="Picture 8"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45904" y="1400284"/>
            <a:ext cx="356520" cy="356520"/>
          </a:xfrm>
          <a:prstGeom prst="rect">
            <a:avLst/>
          </a:prstGeom>
        </p:spPr>
      </p:pic>
    </p:spTree>
    <p:extLst>
      <p:ext uri="{BB962C8B-B14F-4D97-AF65-F5344CB8AC3E}">
        <p14:creationId xmlns:p14="http://schemas.microsoft.com/office/powerpoint/2010/main" val="377257931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Vertical Title and Text">
    <p:spTree>
      <p:nvGrpSpPr>
        <p:cNvPr id="1" name=""/>
        <p:cNvGrpSpPr/>
        <p:nvPr/>
      </p:nvGrpSpPr>
      <p:grpSpPr>
        <a:xfrm>
          <a:off x="0" y="0"/>
          <a:ext cx="0" cy="0"/>
          <a:chOff x="0" y="0"/>
          <a:chExt cx="0" cy="0"/>
        </a:xfrm>
      </p:grpSpPr>
      <p:sp>
        <p:nvSpPr>
          <p:cNvPr id="10" name="Rectangle 9"/>
          <p:cNvSpPr/>
          <p:nvPr/>
        </p:nvSpPr>
        <p:spPr>
          <a:xfrm>
            <a:off x="8166847" y="282573"/>
            <a:ext cx="685800" cy="302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2" name="Vertical Title 1"/>
          <p:cNvSpPr>
            <a:spLocks noGrp="1"/>
          </p:cNvSpPr>
          <p:nvPr>
            <p:ph type="title" orient="vert"/>
          </p:nvPr>
        </p:nvSpPr>
        <p:spPr>
          <a:xfrm>
            <a:off x="7995772" y="954742"/>
            <a:ext cx="681318" cy="5171422"/>
          </a:xfrm>
        </p:spPr>
        <p:txBody>
          <a:bodyPr vert="eaVert" anchor="t" anchorCtr="0"/>
          <a:lstStyle/>
          <a:p>
            <a:r>
              <a:rPr lang="en-US"/>
              <a:t>Click to edit Master title style</a:t>
            </a:r>
            <a:endParaRPr/>
          </a:p>
        </p:txBody>
      </p:sp>
      <p:sp>
        <p:nvSpPr>
          <p:cNvPr id="3" name="Vertical Text Placeholder 2"/>
          <p:cNvSpPr>
            <a:spLocks noGrp="1"/>
          </p:cNvSpPr>
          <p:nvPr>
            <p:ph type="body" orient="vert" idx="1"/>
          </p:nvPr>
        </p:nvSpPr>
        <p:spPr>
          <a:xfrm>
            <a:off x="457200" y="958756"/>
            <a:ext cx="6858000" cy="5184869"/>
          </a:xfrm>
        </p:spPr>
        <p:txBody>
          <a:bodyPr vert="eaVert"/>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10"/>
          </p:nvPr>
        </p:nvSpPr>
        <p:spPr/>
        <p:txBody>
          <a:bodyPr/>
          <a:lstStyle/>
          <a:p>
            <a:endParaRPr lang="en-US" dirty="0">
              <a:solidFill>
                <a:srgbClr val="000000">
                  <a:lumMod val="65000"/>
                  <a:lumOff val="35000"/>
                </a:srgbClr>
              </a:solidFill>
              <a:latin typeface="Franklin Gothic Book"/>
            </a:endParaRPr>
          </a:p>
        </p:txBody>
      </p:sp>
      <p:sp>
        <p:nvSpPr>
          <p:cNvPr id="5" name="Footer Placeholder 4"/>
          <p:cNvSpPr>
            <a:spLocks noGrp="1"/>
          </p:cNvSpPr>
          <p:nvPr>
            <p:ph type="ftr" sz="quarter" idx="11"/>
          </p:nvPr>
        </p:nvSpPr>
        <p:spPr/>
        <p:txBody>
          <a:bodyPr/>
          <a:lstStyle/>
          <a:p>
            <a:endParaRPr lang="en-US" dirty="0">
              <a:solidFill>
                <a:srgbClr val="000000">
                  <a:lumMod val="65000"/>
                  <a:lumOff val="35000"/>
                </a:srgbClr>
              </a:solidFill>
              <a:latin typeface="Franklin Gothic Book"/>
            </a:endParaRPr>
          </a:p>
        </p:txBody>
      </p:sp>
      <p:sp>
        <p:nvSpPr>
          <p:cNvPr id="6" name="Slide Number Placeholder 5"/>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pic>
        <p:nvPicPr>
          <p:cNvPr id="9" name="Picture 8" descr="WFU_Univ_Black_Shield-only.eps"/>
          <p:cNvPicPr>
            <a:picLocks noChangeAspect="1"/>
          </p:cNvPicPr>
          <p:nvPr/>
        </p:nvPicPr>
        <p:blipFill>
          <a:blip r:embed="rId2" cstate="print">
            <a:duotone>
              <a:schemeClr val="accent1">
                <a:shade val="45000"/>
                <a:satMod val="135000"/>
              </a:schemeClr>
              <a:prstClr val="white"/>
            </a:duotone>
            <a:lum bright="35000"/>
            <a:extLst>
              <a:ext uri="{28A0092B-C50C-407E-A947-70E740481C1C}">
                <a14:useLocalDpi xmlns:a14="http://schemas.microsoft.com/office/drawing/2010/main"/>
              </a:ext>
            </a:extLst>
          </a:blip>
          <a:stretch>
            <a:fillRect/>
          </a:stretch>
        </p:blipFill>
        <p:spPr>
          <a:xfrm rot="5400000">
            <a:off x="7667317" y="265536"/>
            <a:ext cx="355191" cy="355191"/>
          </a:xfrm>
          <a:prstGeom prst="rect">
            <a:avLst/>
          </a:prstGeom>
        </p:spPr>
      </p:pic>
      <p:pic>
        <p:nvPicPr>
          <p:cNvPr id="11" name="Picture 10" descr="WFU_Univ_Black_Shield-only.eps"/>
          <p:cNvPicPr>
            <a:picLocks noChangeAspect="1"/>
          </p:cNvPicPr>
          <p:nvPr/>
        </p:nvPicPr>
        <p:blipFill>
          <a:blip r:embed="rId2" cstate="print">
            <a:duotone>
              <a:schemeClr val="accent1">
                <a:shade val="45000"/>
                <a:satMod val="135000"/>
              </a:schemeClr>
              <a:prstClr val="white"/>
            </a:duotone>
            <a:lum bright="35000"/>
            <a:extLst>
              <a:ext uri="{28A0092B-C50C-407E-A947-70E740481C1C}">
                <a14:useLocalDpi xmlns:a14="http://schemas.microsoft.com/office/drawing/2010/main"/>
              </a:ext>
            </a:extLst>
          </a:blip>
          <a:stretch>
            <a:fillRect/>
          </a:stretch>
        </p:blipFill>
        <p:spPr>
          <a:xfrm rot="5400000">
            <a:off x="7667317" y="265536"/>
            <a:ext cx="355191" cy="355191"/>
          </a:xfrm>
          <a:prstGeom prst="rect">
            <a:avLst/>
          </a:prstGeom>
        </p:spPr>
      </p:pic>
    </p:spTree>
    <p:extLst>
      <p:ext uri="{BB962C8B-B14F-4D97-AF65-F5344CB8AC3E}">
        <p14:creationId xmlns:p14="http://schemas.microsoft.com/office/powerpoint/2010/main" val="237199932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1_3 Col Comparison">
    <p:spTree>
      <p:nvGrpSpPr>
        <p:cNvPr id="1" name=""/>
        <p:cNvGrpSpPr/>
        <p:nvPr/>
      </p:nvGrpSpPr>
      <p:grpSpPr>
        <a:xfrm>
          <a:off x="0" y="0"/>
          <a:ext cx="0" cy="0"/>
          <a:chOff x="0" y="0"/>
          <a:chExt cx="0" cy="0"/>
        </a:xfrm>
      </p:grpSpPr>
      <p:sp>
        <p:nvSpPr>
          <p:cNvPr id="10" name="Rectangle 9"/>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4" name="Content Placeholder 3"/>
          <p:cNvSpPr>
            <a:spLocks noGrp="1"/>
          </p:cNvSpPr>
          <p:nvPr>
            <p:ph sz="half" idx="2"/>
          </p:nvPr>
        </p:nvSpPr>
        <p:spPr>
          <a:xfrm>
            <a:off x="497541" y="2447365"/>
            <a:ext cx="2617301"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6" name="Content Placeholder 5"/>
          <p:cNvSpPr>
            <a:spLocks noGrp="1"/>
          </p:cNvSpPr>
          <p:nvPr>
            <p:ph sz="quarter" idx="4"/>
          </p:nvPr>
        </p:nvSpPr>
        <p:spPr>
          <a:xfrm>
            <a:off x="3251357" y="2447365"/>
            <a:ext cx="2630748"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7" name="Date Placeholder 6"/>
          <p:cNvSpPr>
            <a:spLocks noGrp="1"/>
          </p:cNvSpPr>
          <p:nvPr>
            <p:ph type="dt" sz="half" idx="10"/>
          </p:nvPr>
        </p:nvSpPr>
        <p:spPr/>
        <p:txBody>
          <a:bodyPr/>
          <a:lstStyle/>
          <a:p>
            <a:endParaRPr lang="en-US" dirty="0">
              <a:solidFill>
                <a:srgbClr val="000000">
                  <a:lumMod val="65000"/>
                  <a:lumOff val="35000"/>
                </a:srgbClr>
              </a:solidFill>
              <a:latin typeface="Franklin Gothic Book"/>
            </a:endParaRPr>
          </a:p>
        </p:txBody>
      </p:sp>
      <p:sp>
        <p:nvSpPr>
          <p:cNvPr id="8" name="Footer Placeholder 7"/>
          <p:cNvSpPr>
            <a:spLocks noGrp="1"/>
          </p:cNvSpPr>
          <p:nvPr>
            <p:ph type="ftr" sz="quarter" idx="11"/>
          </p:nvPr>
        </p:nvSpPr>
        <p:spPr/>
        <p:txBody>
          <a:bodyPr/>
          <a:lstStyle/>
          <a:p>
            <a:endParaRPr lang="en-US" dirty="0">
              <a:solidFill>
                <a:srgbClr val="000000">
                  <a:lumMod val="65000"/>
                  <a:lumOff val="35000"/>
                </a:srgbClr>
              </a:solidFill>
              <a:latin typeface="Franklin Gothic Book"/>
            </a:endParaRPr>
          </a:p>
        </p:txBody>
      </p:sp>
      <p:sp>
        <p:nvSpPr>
          <p:cNvPr id="9" name="Slide Number Placeholder 8"/>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sp>
        <p:nvSpPr>
          <p:cNvPr id="3" name="Text Placeholder 2"/>
          <p:cNvSpPr>
            <a:spLocks noGrp="1"/>
          </p:cNvSpPr>
          <p:nvPr>
            <p:ph type="body" idx="1"/>
          </p:nvPr>
        </p:nvSpPr>
        <p:spPr>
          <a:xfrm>
            <a:off x="497541" y="2070847"/>
            <a:ext cx="2617301" cy="322729"/>
          </a:xfrm>
          <a:prstGeom prst="rect">
            <a:avLst/>
          </a:prstGeom>
          <a:solidFill>
            <a:schemeClr val="accent3"/>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p:cNvSpPr>
            <a:spLocks noGrp="1"/>
          </p:cNvSpPr>
          <p:nvPr>
            <p:ph type="body" sz="quarter" idx="3"/>
          </p:nvPr>
        </p:nvSpPr>
        <p:spPr>
          <a:xfrm>
            <a:off x="3251357" y="2070847"/>
            <a:ext cx="2630748" cy="322729"/>
          </a:xfrm>
          <a:prstGeom prst="rect">
            <a:avLst/>
          </a:prstGeom>
          <a:solidFill>
            <a:schemeClr val="accent4"/>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3"/>
          <p:cNvSpPr>
            <a:spLocks noGrp="1"/>
          </p:cNvSpPr>
          <p:nvPr>
            <p:ph sz="half" idx="13"/>
          </p:nvPr>
        </p:nvSpPr>
        <p:spPr>
          <a:xfrm>
            <a:off x="6031989" y="2447365"/>
            <a:ext cx="2630748"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14" name="Text Placeholder 2"/>
          <p:cNvSpPr>
            <a:spLocks noGrp="1"/>
          </p:cNvSpPr>
          <p:nvPr>
            <p:ph type="body" idx="14"/>
          </p:nvPr>
        </p:nvSpPr>
        <p:spPr>
          <a:xfrm>
            <a:off x="6031989" y="2070847"/>
            <a:ext cx="2630748" cy="322729"/>
          </a:xfrm>
          <a:prstGeom prst="rect">
            <a:avLst/>
          </a:prstGeom>
          <a:solidFill>
            <a:schemeClr val="accent2"/>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pic>
        <p:nvPicPr>
          <p:cNvPr id="16" name="Picture 15"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32536" y="1400284"/>
            <a:ext cx="356520" cy="356520"/>
          </a:xfrm>
          <a:prstGeom prst="rect">
            <a:avLst/>
          </a:prstGeom>
        </p:spPr>
      </p:pic>
      <p:pic>
        <p:nvPicPr>
          <p:cNvPr id="15" name="Picture 14"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32536" y="1400284"/>
            <a:ext cx="356520" cy="356520"/>
          </a:xfrm>
          <a:prstGeom prst="rect">
            <a:avLst/>
          </a:prstGeom>
        </p:spPr>
      </p:pic>
    </p:spTree>
    <p:extLst>
      <p:ext uri="{BB962C8B-B14F-4D97-AF65-F5344CB8AC3E}">
        <p14:creationId xmlns:p14="http://schemas.microsoft.com/office/powerpoint/2010/main" val="191264912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2_3 Col Comparison">
    <p:spTree>
      <p:nvGrpSpPr>
        <p:cNvPr id="1" name=""/>
        <p:cNvGrpSpPr/>
        <p:nvPr/>
      </p:nvGrpSpPr>
      <p:grpSpPr>
        <a:xfrm>
          <a:off x="0" y="0"/>
          <a:ext cx="0" cy="0"/>
          <a:chOff x="0" y="0"/>
          <a:chExt cx="0" cy="0"/>
        </a:xfrm>
      </p:grpSpPr>
      <p:sp>
        <p:nvSpPr>
          <p:cNvPr id="10" name="Rectangle 9"/>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4" name="Content Placeholder 3"/>
          <p:cNvSpPr>
            <a:spLocks noGrp="1"/>
          </p:cNvSpPr>
          <p:nvPr>
            <p:ph sz="half" idx="2"/>
          </p:nvPr>
        </p:nvSpPr>
        <p:spPr>
          <a:xfrm>
            <a:off x="497541" y="2447365"/>
            <a:ext cx="2617301"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6" name="Content Placeholder 5"/>
          <p:cNvSpPr>
            <a:spLocks noGrp="1"/>
          </p:cNvSpPr>
          <p:nvPr>
            <p:ph sz="quarter" idx="4"/>
          </p:nvPr>
        </p:nvSpPr>
        <p:spPr>
          <a:xfrm>
            <a:off x="3251357" y="2447365"/>
            <a:ext cx="2630748"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7" name="Date Placeholder 6"/>
          <p:cNvSpPr>
            <a:spLocks noGrp="1"/>
          </p:cNvSpPr>
          <p:nvPr>
            <p:ph type="dt" sz="half" idx="10"/>
          </p:nvPr>
        </p:nvSpPr>
        <p:spPr/>
        <p:txBody>
          <a:bodyPr/>
          <a:lstStyle/>
          <a:p>
            <a:endParaRPr lang="en-US" dirty="0">
              <a:solidFill>
                <a:srgbClr val="000000">
                  <a:lumMod val="65000"/>
                  <a:lumOff val="35000"/>
                </a:srgbClr>
              </a:solidFill>
              <a:latin typeface="Franklin Gothic Book"/>
            </a:endParaRPr>
          </a:p>
        </p:txBody>
      </p:sp>
      <p:sp>
        <p:nvSpPr>
          <p:cNvPr id="8" name="Footer Placeholder 7"/>
          <p:cNvSpPr>
            <a:spLocks noGrp="1"/>
          </p:cNvSpPr>
          <p:nvPr>
            <p:ph type="ftr" sz="quarter" idx="11"/>
          </p:nvPr>
        </p:nvSpPr>
        <p:spPr/>
        <p:txBody>
          <a:bodyPr/>
          <a:lstStyle/>
          <a:p>
            <a:endParaRPr lang="en-US" dirty="0">
              <a:solidFill>
                <a:srgbClr val="000000">
                  <a:lumMod val="65000"/>
                  <a:lumOff val="35000"/>
                </a:srgbClr>
              </a:solidFill>
              <a:latin typeface="Franklin Gothic Book"/>
            </a:endParaRPr>
          </a:p>
        </p:txBody>
      </p:sp>
      <p:sp>
        <p:nvSpPr>
          <p:cNvPr id="9" name="Slide Number Placeholder 8"/>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sp>
        <p:nvSpPr>
          <p:cNvPr id="3" name="Text Placeholder 2"/>
          <p:cNvSpPr>
            <a:spLocks noGrp="1"/>
          </p:cNvSpPr>
          <p:nvPr>
            <p:ph type="body" idx="1"/>
          </p:nvPr>
        </p:nvSpPr>
        <p:spPr>
          <a:xfrm>
            <a:off x="497541" y="2070847"/>
            <a:ext cx="2617301" cy="322729"/>
          </a:xfrm>
          <a:prstGeom prst="rect">
            <a:avLst/>
          </a:prstGeom>
          <a:solidFill>
            <a:schemeClr val="accent3"/>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p:cNvSpPr>
            <a:spLocks noGrp="1"/>
          </p:cNvSpPr>
          <p:nvPr>
            <p:ph type="body" sz="quarter" idx="3"/>
          </p:nvPr>
        </p:nvSpPr>
        <p:spPr>
          <a:xfrm>
            <a:off x="3251357" y="2070847"/>
            <a:ext cx="2630748" cy="322729"/>
          </a:xfrm>
          <a:prstGeom prst="rect">
            <a:avLst/>
          </a:prstGeom>
          <a:solidFill>
            <a:schemeClr val="accent4"/>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3"/>
          <p:cNvSpPr>
            <a:spLocks noGrp="1"/>
          </p:cNvSpPr>
          <p:nvPr>
            <p:ph sz="half" idx="13"/>
          </p:nvPr>
        </p:nvSpPr>
        <p:spPr>
          <a:xfrm>
            <a:off x="6031989" y="2447365"/>
            <a:ext cx="2630748"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14" name="Text Placeholder 2"/>
          <p:cNvSpPr>
            <a:spLocks noGrp="1"/>
          </p:cNvSpPr>
          <p:nvPr>
            <p:ph type="body" idx="14"/>
          </p:nvPr>
        </p:nvSpPr>
        <p:spPr>
          <a:xfrm>
            <a:off x="6031989" y="2070847"/>
            <a:ext cx="2630748" cy="322729"/>
          </a:xfrm>
          <a:prstGeom prst="rect">
            <a:avLst/>
          </a:prstGeom>
          <a:solidFill>
            <a:schemeClr val="accent2"/>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pic>
        <p:nvPicPr>
          <p:cNvPr id="16" name="Picture 15"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32536" y="1400284"/>
            <a:ext cx="356520" cy="356520"/>
          </a:xfrm>
          <a:prstGeom prst="rect">
            <a:avLst/>
          </a:prstGeom>
        </p:spPr>
      </p:pic>
    </p:spTree>
    <p:extLst>
      <p:ext uri="{BB962C8B-B14F-4D97-AF65-F5344CB8AC3E}">
        <p14:creationId xmlns:p14="http://schemas.microsoft.com/office/powerpoint/2010/main" val="182791098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7813"/>
            <a:ext cx="8229600" cy="1139825"/>
          </a:xfrm>
        </p:spPr>
        <p:txBody>
          <a:bodyPr/>
          <a:lstStyle/>
          <a:p>
            <a:r>
              <a:rPr lang="en-US"/>
              <a:t>Click to edit Master title style</a:t>
            </a:r>
          </a:p>
        </p:txBody>
      </p:sp>
      <p:sp>
        <p:nvSpPr>
          <p:cNvPr id="3" name="Text Placeholder 2"/>
          <p:cNvSpPr>
            <a:spLocks noGrp="1"/>
          </p:cNvSpPr>
          <p:nvPr>
            <p:ph type="body" sz="half" idx="1"/>
          </p:nvPr>
        </p:nvSpPr>
        <p:spPr>
          <a:xfrm>
            <a:off x="457200" y="1600200"/>
            <a:ext cx="4038600" cy="45307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quarter" idx="2"/>
          </p:nvPr>
        </p:nvSpPr>
        <p:spPr>
          <a:xfrm>
            <a:off x="4648200" y="1600200"/>
            <a:ext cx="4038600" cy="21891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4"/>
          <p:cNvSpPr>
            <a:spLocks noGrp="1"/>
          </p:cNvSpPr>
          <p:nvPr>
            <p:ph sz="quarter" idx="3"/>
          </p:nvPr>
        </p:nvSpPr>
        <p:spPr>
          <a:xfrm>
            <a:off x="4648200" y="3941763"/>
            <a:ext cx="4038600" cy="21891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Date Placeholder 5"/>
          <p:cNvSpPr>
            <a:spLocks noGrp="1"/>
          </p:cNvSpPr>
          <p:nvPr>
            <p:ph type="dt" sz="half" idx="10"/>
          </p:nvPr>
        </p:nvSpPr>
        <p:spPr>
          <a:xfrm>
            <a:off x="457200" y="6243638"/>
            <a:ext cx="2133600" cy="457200"/>
          </a:xfrm>
          <a:prstGeom prst="rect">
            <a:avLst/>
          </a:prstGeom>
        </p:spPr>
        <p:txBody>
          <a:bodyPr/>
          <a:lstStyle>
            <a:lvl1pPr>
              <a:defRPr/>
            </a:lvl1pPr>
          </a:lstStyle>
          <a:p>
            <a:endParaRPr lang="en-US" altLang="en-US" dirty="0"/>
          </a:p>
        </p:txBody>
      </p:sp>
      <p:sp>
        <p:nvSpPr>
          <p:cNvPr id="7" name="Footer Placeholder 6"/>
          <p:cNvSpPr>
            <a:spLocks noGrp="1"/>
          </p:cNvSpPr>
          <p:nvPr>
            <p:ph type="ftr" sz="quarter" idx="11"/>
          </p:nvPr>
        </p:nvSpPr>
        <p:spPr>
          <a:xfrm>
            <a:off x="3124200" y="6248400"/>
            <a:ext cx="2895600" cy="457200"/>
          </a:xfrm>
          <a:prstGeom prst="rect">
            <a:avLst/>
          </a:prstGeom>
        </p:spPr>
        <p:txBody>
          <a:bodyPr/>
          <a:lstStyle>
            <a:lvl1pPr>
              <a:defRPr/>
            </a:lvl1pPr>
          </a:lstStyle>
          <a:p>
            <a:endParaRPr lang="en-US" altLang="en-US" dirty="0"/>
          </a:p>
        </p:txBody>
      </p:sp>
      <p:sp>
        <p:nvSpPr>
          <p:cNvPr id="8" name="Slide Number Placeholder 7"/>
          <p:cNvSpPr>
            <a:spLocks noGrp="1"/>
          </p:cNvSpPr>
          <p:nvPr>
            <p:ph type="sldNum" sz="quarter" idx="12"/>
          </p:nvPr>
        </p:nvSpPr>
        <p:spPr>
          <a:xfrm>
            <a:off x="6553200" y="6243638"/>
            <a:ext cx="2133600" cy="457200"/>
          </a:xfrm>
          <a:prstGeom prst="rect">
            <a:avLst/>
          </a:prstGeom>
        </p:spPr>
        <p:txBody>
          <a:bodyPr/>
          <a:lstStyle>
            <a:lvl1pPr>
              <a:defRPr/>
            </a:lvl1pPr>
          </a:lstStyle>
          <a:p>
            <a:fld id="{B259E7BA-40A6-4089-A8B6-09F1304A2F69}" type="slidenum">
              <a:rPr lang="en-US" altLang="en-US"/>
              <a:pPr/>
              <a:t>‹#›</a:t>
            </a:fld>
            <a:endParaRPr lang="en-US" altLang="en-US" dirty="0"/>
          </a:p>
        </p:txBody>
      </p:sp>
    </p:spTree>
    <p:extLst>
      <p:ext uri="{BB962C8B-B14F-4D97-AF65-F5344CB8AC3E}">
        <p14:creationId xmlns:p14="http://schemas.microsoft.com/office/powerpoint/2010/main" val="3636200745"/>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BCD9310-CA16-465E-86C2-0154C57635CD}" type="slidenum">
              <a:rPr lang="en-US" smtClean="0"/>
              <a:t>‹#›</a:t>
            </a:fld>
            <a:endParaRPr lang="en-US" dirty="0"/>
          </a:p>
        </p:txBody>
      </p:sp>
    </p:spTree>
    <p:extLst>
      <p:ext uri="{BB962C8B-B14F-4D97-AF65-F5344CB8AC3E}">
        <p14:creationId xmlns:p14="http://schemas.microsoft.com/office/powerpoint/2010/main" val="90464556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BCD9310-CA16-465E-86C2-0154C57635CD}" type="slidenum">
              <a:rPr lang="en-US" smtClean="0"/>
              <a:t>‹#›</a:t>
            </a:fld>
            <a:endParaRPr lang="en-US" dirty="0"/>
          </a:p>
        </p:txBody>
      </p:sp>
    </p:spTree>
    <p:extLst>
      <p:ext uri="{BB962C8B-B14F-4D97-AF65-F5344CB8AC3E}">
        <p14:creationId xmlns:p14="http://schemas.microsoft.com/office/powerpoint/2010/main" val="60479291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8"/>
            <a:ext cx="78867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623888" y="4589463"/>
            <a:ext cx="78867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BCD9310-CA16-465E-86C2-0154C57635CD}" type="slidenum">
              <a:rPr lang="en-US" smtClean="0"/>
              <a:t>‹#›</a:t>
            </a:fld>
            <a:endParaRPr lang="en-US" dirty="0"/>
          </a:p>
        </p:txBody>
      </p:sp>
    </p:spTree>
    <p:extLst>
      <p:ext uri="{BB962C8B-B14F-4D97-AF65-F5344CB8AC3E}">
        <p14:creationId xmlns:p14="http://schemas.microsoft.com/office/powerpoint/2010/main" val="160494251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28650" y="1825625"/>
            <a:ext cx="386715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825625"/>
            <a:ext cx="386715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BCD9310-CA16-465E-86C2-0154C57635CD}" type="slidenum">
              <a:rPr lang="en-US" smtClean="0"/>
              <a:t>‹#›</a:t>
            </a:fld>
            <a:endParaRPr lang="en-US" dirty="0"/>
          </a:p>
        </p:txBody>
      </p:sp>
    </p:spTree>
    <p:extLst>
      <p:ext uri="{BB962C8B-B14F-4D97-AF65-F5344CB8AC3E}">
        <p14:creationId xmlns:p14="http://schemas.microsoft.com/office/powerpoint/2010/main" val="64475979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30238" y="365125"/>
            <a:ext cx="7886700" cy="1325563"/>
          </a:xfrm>
        </p:spPr>
        <p:txBody>
          <a:bodyPr/>
          <a:lstStyle/>
          <a:p>
            <a:r>
              <a:rPr lang="en-US"/>
              <a:t>Click to edit Master title style</a:t>
            </a:r>
          </a:p>
        </p:txBody>
      </p:sp>
      <p:sp>
        <p:nvSpPr>
          <p:cNvPr id="3" name="Text Placeholder 2"/>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30238" y="2505075"/>
            <a:ext cx="386873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7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BCD9310-CA16-465E-86C2-0154C57635CD}" type="slidenum">
              <a:rPr lang="en-US" smtClean="0"/>
              <a:t>‹#›</a:t>
            </a:fld>
            <a:endParaRPr lang="en-US" dirty="0"/>
          </a:p>
        </p:txBody>
      </p:sp>
    </p:spTree>
    <p:extLst>
      <p:ext uri="{BB962C8B-B14F-4D97-AF65-F5344CB8AC3E}">
        <p14:creationId xmlns:p14="http://schemas.microsoft.com/office/powerpoint/2010/main" val="33052181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nd Content, Alt.">
    <p:spTree>
      <p:nvGrpSpPr>
        <p:cNvPr id="1" name=""/>
        <p:cNvGrpSpPr/>
        <p:nvPr/>
      </p:nvGrpSpPr>
      <p:grpSpPr>
        <a:xfrm>
          <a:off x="0" y="0"/>
          <a:ext cx="0" cy="0"/>
          <a:chOff x="0" y="0"/>
          <a:chExt cx="0" cy="0"/>
        </a:xfrm>
      </p:grpSpPr>
      <p:sp>
        <p:nvSpPr>
          <p:cNvPr id="7" name="Rectangle 6"/>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2" name="Title 1"/>
          <p:cNvSpPr>
            <a:spLocks noGrp="1"/>
          </p:cNvSpPr>
          <p:nvPr>
            <p:ph type="title"/>
          </p:nvPr>
        </p:nvSpPr>
        <p:spPr>
          <a:xfrm>
            <a:off x="498474" y="134471"/>
            <a:ext cx="7556313" cy="995082"/>
          </a:xfrm>
        </p:spPr>
        <p:txBody>
          <a:bodyPr anchor="b" anchorCtr="0"/>
          <a:lstStyle/>
          <a:p>
            <a:r>
              <a:rPr lang="en-US"/>
              <a:t>Click to edit Master title style</a:t>
            </a:r>
            <a:endParaRPr/>
          </a:p>
        </p:txBody>
      </p:sp>
      <p:sp>
        <p:nvSpPr>
          <p:cNvPr id="3" name="Content Placeholder 2"/>
          <p:cNvSpPr>
            <a:spLocks noGrp="1"/>
          </p:cNvSpPr>
          <p:nvPr>
            <p:ph idx="1"/>
          </p:nvPr>
        </p:nvSpPr>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10"/>
          </p:nvPr>
        </p:nvSpPr>
        <p:spPr/>
        <p:txBody>
          <a:bodyPr/>
          <a:lstStyle/>
          <a:p>
            <a:endParaRPr lang="en-US" dirty="0">
              <a:solidFill>
                <a:srgbClr val="000000">
                  <a:lumMod val="65000"/>
                  <a:lumOff val="35000"/>
                </a:srgbClr>
              </a:solidFill>
            </a:endParaRPr>
          </a:p>
        </p:txBody>
      </p:sp>
      <p:sp>
        <p:nvSpPr>
          <p:cNvPr id="5" name="Footer Placeholder 4"/>
          <p:cNvSpPr>
            <a:spLocks noGrp="1"/>
          </p:cNvSpPr>
          <p:nvPr>
            <p:ph type="ftr" sz="quarter" idx="11"/>
          </p:nvPr>
        </p:nvSpPr>
        <p:spPr/>
        <p:txBody>
          <a:bodyPr/>
          <a:lstStyle/>
          <a:p>
            <a:endParaRPr lang="en-US" dirty="0">
              <a:solidFill>
                <a:srgbClr val="000000">
                  <a:lumMod val="65000"/>
                  <a:lumOff val="35000"/>
                </a:srgbClr>
              </a:solidFill>
              <a:latin typeface="Franklin Gothic Book"/>
            </a:endParaRPr>
          </a:p>
        </p:txBody>
      </p:sp>
      <p:sp>
        <p:nvSpPr>
          <p:cNvPr id="6" name="Slide Number Placeholder 5"/>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sp>
        <p:nvSpPr>
          <p:cNvPr id="10" name="Text Placeholder 3"/>
          <p:cNvSpPr>
            <a:spLocks noGrp="1"/>
          </p:cNvSpPr>
          <p:nvPr>
            <p:ph type="body" sz="half" idx="2"/>
          </p:nvPr>
        </p:nvSpPr>
        <p:spPr>
          <a:xfrm>
            <a:off x="498518" y="1129553"/>
            <a:ext cx="7558960" cy="774700"/>
          </a:xfrm>
        </p:spPr>
        <p:txBody>
          <a:bodyPr vert="horz" lIns="91440" tIns="45720" rIns="91440" bIns="45720" rtlCol="0" anchor="t" anchorCtr="0">
            <a:noAutofit/>
          </a:bodyPr>
          <a:lstStyle>
            <a:lvl1pPr marL="0" indent="0">
              <a:buNone/>
              <a:defRPr kumimoji="0" sz="2400" b="0" i="0" u="none" strike="noStrike" kern="1200" cap="none" spc="0" normalizeH="0" baseline="0">
                <a:ln>
                  <a:noFill/>
                </a:ln>
                <a:solidFill>
                  <a:schemeClr val="accent3"/>
                </a:solidFill>
                <a:effectLst/>
                <a:uLnTx/>
                <a:uFillTx/>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US"/>
              <a:t>Click to edit Master text styles</a:t>
            </a:r>
          </a:p>
        </p:txBody>
      </p:sp>
      <p:pic>
        <p:nvPicPr>
          <p:cNvPr id="14" name="Picture 13"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45904" y="1400284"/>
            <a:ext cx="356520" cy="356520"/>
          </a:xfrm>
          <a:prstGeom prst="rect">
            <a:avLst/>
          </a:prstGeom>
        </p:spPr>
      </p:pic>
      <p:pic>
        <p:nvPicPr>
          <p:cNvPr id="11" name="Picture 10"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45904" y="1400284"/>
            <a:ext cx="356520" cy="356520"/>
          </a:xfrm>
          <a:prstGeom prst="rect">
            <a:avLst/>
          </a:prstGeom>
        </p:spPr>
      </p:pic>
    </p:spTree>
    <p:extLst>
      <p:ext uri="{BB962C8B-B14F-4D97-AF65-F5344CB8AC3E}">
        <p14:creationId xmlns:p14="http://schemas.microsoft.com/office/powerpoint/2010/main" val="170184420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BCD9310-CA16-465E-86C2-0154C57635CD}" type="slidenum">
              <a:rPr lang="en-US" smtClean="0"/>
              <a:t>‹#›</a:t>
            </a:fld>
            <a:endParaRPr lang="en-US" dirty="0"/>
          </a:p>
        </p:txBody>
      </p:sp>
    </p:spTree>
    <p:extLst>
      <p:ext uri="{BB962C8B-B14F-4D97-AF65-F5344CB8AC3E}">
        <p14:creationId xmlns:p14="http://schemas.microsoft.com/office/powerpoint/2010/main" val="362435324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BCD9310-CA16-465E-86C2-0154C57635CD}" type="slidenum">
              <a:rPr lang="en-US" smtClean="0"/>
              <a:t>‹#›</a:t>
            </a:fld>
            <a:endParaRPr lang="en-US" dirty="0"/>
          </a:p>
        </p:txBody>
      </p:sp>
    </p:spTree>
    <p:extLst>
      <p:ext uri="{BB962C8B-B14F-4D97-AF65-F5344CB8AC3E}">
        <p14:creationId xmlns:p14="http://schemas.microsoft.com/office/powerpoint/2010/main" val="23622795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BCD9310-CA16-465E-86C2-0154C57635CD}" type="slidenum">
              <a:rPr lang="en-US" smtClean="0"/>
              <a:t>‹#›</a:t>
            </a:fld>
            <a:endParaRPr lang="en-US" dirty="0"/>
          </a:p>
        </p:txBody>
      </p:sp>
    </p:spTree>
    <p:extLst>
      <p:ext uri="{BB962C8B-B14F-4D97-AF65-F5344CB8AC3E}">
        <p14:creationId xmlns:p14="http://schemas.microsoft.com/office/powerpoint/2010/main" val="238272556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BCD9310-CA16-465E-86C2-0154C57635CD}" type="slidenum">
              <a:rPr lang="en-US" smtClean="0"/>
              <a:t>‹#›</a:t>
            </a:fld>
            <a:endParaRPr lang="en-US" dirty="0"/>
          </a:p>
        </p:txBody>
      </p:sp>
    </p:spTree>
    <p:extLst>
      <p:ext uri="{BB962C8B-B14F-4D97-AF65-F5344CB8AC3E}">
        <p14:creationId xmlns:p14="http://schemas.microsoft.com/office/powerpoint/2010/main" val="46969521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BCD9310-CA16-465E-86C2-0154C57635CD}" type="slidenum">
              <a:rPr lang="en-US" smtClean="0"/>
              <a:t>‹#›</a:t>
            </a:fld>
            <a:endParaRPr lang="en-US" dirty="0"/>
          </a:p>
        </p:txBody>
      </p:sp>
    </p:spTree>
    <p:extLst>
      <p:ext uri="{BB962C8B-B14F-4D97-AF65-F5344CB8AC3E}">
        <p14:creationId xmlns:p14="http://schemas.microsoft.com/office/powerpoint/2010/main" val="1473010748"/>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28650" y="365125"/>
            <a:ext cx="57626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BCD9310-CA16-465E-86C2-0154C57635CD}" type="slidenum">
              <a:rPr lang="en-US" smtClean="0"/>
              <a:t>‹#›</a:t>
            </a:fld>
            <a:endParaRPr lang="en-US" dirty="0"/>
          </a:p>
        </p:txBody>
      </p:sp>
    </p:spTree>
    <p:extLst>
      <p:ext uri="{BB962C8B-B14F-4D97-AF65-F5344CB8AC3E}">
        <p14:creationId xmlns:p14="http://schemas.microsoft.com/office/powerpoint/2010/main" val="741769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Slide with 2 Pictures">
    <p:spTree>
      <p:nvGrpSpPr>
        <p:cNvPr id="1" name=""/>
        <p:cNvGrpSpPr/>
        <p:nvPr/>
      </p:nvGrpSpPr>
      <p:grpSpPr>
        <a:xfrm>
          <a:off x="0" y="0"/>
          <a:ext cx="0" cy="0"/>
          <a:chOff x="0" y="0"/>
          <a:chExt cx="0" cy="0"/>
        </a:xfrm>
      </p:grpSpPr>
      <p:sp>
        <p:nvSpPr>
          <p:cNvPr id="2" name="Title 1"/>
          <p:cNvSpPr>
            <a:spLocks noGrp="1"/>
          </p:cNvSpPr>
          <p:nvPr>
            <p:ph type="ctrTitle"/>
          </p:nvPr>
        </p:nvSpPr>
        <p:spPr>
          <a:xfrm>
            <a:off x="4800600" y="4624668"/>
            <a:ext cx="4038600" cy="933450"/>
          </a:xfrm>
        </p:spPr>
        <p:txBody>
          <a:bodyPr>
            <a:normAutofit/>
          </a:bodyPr>
          <a:lstStyle>
            <a:lvl1pPr>
              <a:defRPr sz="2800"/>
            </a:lvl1pPr>
          </a:lstStyle>
          <a:p>
            <a:r>
              <a:rPr lang="en-US"/>
              <a:t>Click to edit Master title style</a:t>
            </a:r>
            <a:endParaRPr/>
          </a:p>
        </p:txBody>
      </p:sp>
      <p:sp>
        <p:nvSpPr>
          <p:cNvPr id="3" name="Subtitle 2"/>
          <p:cNvSpPr>
            <a:spLocks noGrp="1"/>
          </p:cNvSpPr>
          <p:nvPr>
            <p:ph type="subTitle" idx="1"/>
          </p:nvPr>
        </p:nvSpPr>
        <p:spPr>
          <a:xfrm>
            <a:off x="4800600" y="5562599"/>
            <a:ext cx="4038600" cy="748553"/>
          </a:xfrm>
        </p:spPr>
        <p:txBody>
          <a:bodyPr>
            <a:normAutofit/>
          </a:bodyPr>
          <a:lstStyle>
            <a:lvl1pPr marL="0" indent="0" algn="l">
              <a:spcBef>
                <a:spcPts val="300"/>
              </a:spcBef>
              <a:buNone/>
              <a:defRPr sz="1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4" name="Date Placeholder 3"/>
          <p:cNvSpPr>
            <a:spLocks noGrp="1"/>
          </p:cNvSpPr>
          <p:nvPr>
            <p:ph type="dt" sz="half" idx="10"/>
          </p:nvPr>
        </p:nvSpPr>
        <p:spPr>
          <a:xfrm>
            <a:off x="4800600" y="6425640"/>
            <a:ext cx="1232647" cy="365125"/>
          </a:xfrm>
        </p:spPr>
        <p:txBody>
          <a:bodyPr/>
          <a:lstStyle>
            <a:lvl1pPr algn="l">
              <a:defRPr/>
            </a:lvl1pPr>
          </a:lstStyle>
          <a:p>
            <a:endParaRPr lang="en-US" dirty="0">
              <a:solidFill>
                <a:srgbClr val="000000">
                  <a:lumMod val="65000"/>
                  <a:lumOff val="35000"/>
                </a:srgbClr>
              </a:solidFill>
              <a:latin typeface="Franklin Gothic Book"/>
            </a:endParaRPr>
          </a:p>
        </p:txBody>
      </p:sp>
      <p:sp>
        <p:nvSpPr>
          <p:cNvPr id="5" name="Footer Placeholder 4"/>
          <p:cNvSpPr>
            <a:spLocks noGrp="1"/>
          </p:cNvSpPr>
          <p:nvPr>
            <p:ph type="ftr" sz="quarter" idx="11"/>
          </p:nvPr>
        </p:nvSpPr>
        <p:spPr>
          <a:xfrm>
            <a:off x="6311153" y="6425640"/>
            <a:ext cx="2617694" cy="365125"/>
          </a:xfrm>
        </p:spPr>
        <p:txBody>
          <a:bodyPr/>
          <a:lstStyle>
            <a:lvl1pPr algn="r">
              <a:defRPr/>
            </a:lvl1pPr>
          </a:lstStyle>
          <a:p>
            <a:endParaRPr lang="en-US" dirty="0">
              <a:solidFill>
                <a:srgbClr val="000000">
                  <a:lumMod val="65000"/>
                  <a:lumOff val="35000"/>
                </a:srgbClr>
              </a:solidFill>
            </a:endParaRPr>
          </a:p>
        </p:txBody>
      </p:sp>
      <p:sp>
        <p:nvSpPr>
          <p:cNvPr id="7" name="Rectangle 6"/>
          <p:cNvSpPr/>
          <p:nvPr/>
        </p:nvSpPr>
        <p:spPr>
          <a:xfrm>
            <a:off x="282575" y="228600"/>
            <a:ext cx="4235450" cy="4187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8" name="Rectangle 7"/>
          <p:cNvSpPr/>
          <p:nvPr/>
        </p:nvSpPr>
        <p:spPr>
          <a:xfrm>
            <a:off x="6802438" y="228600"/>
            <a:ext cx="2057400" cy="20391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10" name="Rectangle 9"/>
          <p:cNvSpPr/>
          <p:nvPr/>
        </p:nvSpPr>
        <p:spPr>
          <a:xfrm>
            <a:off x="4624388" y="2377440"/>
            <a:ext cx="2057400" cy="20391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13" name="Picture Placeholder 12"/>
          <p:cNvSpPr>
            <a:spLocks noGrp="1"/>
          </p:cNvSpPr>
          <p:nvPr>
            <p:ph type="pic" sz="quarter" idx="12"/>
          </p:nvPr>
        </p:nvSpPr>
        <p:spPr>
          <a:xfrm>
            <a:off x="4624388" y="228600"/>
            <a:ext cx="2057400" cy="2039112"/>
          </a:xfrm>
        </p:spPr>
        <p:txBody>
          <a:bodyPr/>
          <a:lstStyle>
            <a:lvl1pPr>
              <a:buNone/>
              <a:defRPr/>
            </a:lvl1pPr>
          </a:lstStyle>
          <a:p>
            <a:r>
              <a:rPr lang="en-US" dirty="0"/>
              <a:t>Drag picture to placeholder or click icon to add</a:t>
            </a:r>
            <a:endParaRPr dirty="0"/>
          </a:p>
        </p:txBody>
      </p:sp>
      <p:sp>
        <p:nvSpPr>
          <p:cNvPr id="14" name="Picture Placeholder 12"/>
          <p:cNvSpPr>
            <a:spLocks noGrp="1"/>
          </p:cNvSpPr>
          <p:nvPr>
            <p:ph type="pic" sz="quarter" idx="13"/>
          </p:nvPr>
        </p:nvSpPr>
        <p:spPr>
          <a:xfrm>
            <a:off x="6802438" y="2377440"/>
            <a:ext cx="2057400" cy="2039112"/>
          </a:xfrm>
        </p:spPr>
        <p:txBody>
          <a:bodyPr/>
          <a:lstStyle>
            <a:lvl1pPr>
              <a:buNone/>
              <a:defRPr/>
            </a:lvl1pPr>
          </a:lstStyle>
          <a:p>
            <a:r>
              <a:rPr lang="en-US" dirty="0"/>
              <a:t>Drag picture to placeholder or click icon to add</a:t>
            </a:r>
            <a:endParaRPr dirty="0"/>
          </a:p>
        </p:txBody>
      </p:sp>
      <p:sp>
        <p:nvSpPr>
          <p:cNvPr id="16" name="Text Placeholder 3"/>
          <p:cNvSpPr>
            <a:spLocks noGrp="1"/>
          </p:cNvSpPr>
          <p:nvPr>
            <p:ph type="body" sz="half" idx="2"/>
          </p:nvPr>
        </p:nvSpPr>
        <p:spPr>
          <a:xfrm>
            <a:off x="857250" y="1779494"/>
            <a:ext cx="3086100" cy="2040905"/>
          </a:xfrm>
        </p:spPr>
        <p:txBody>
          <a:bodyPr lIns="45720" tIns="45720" rIns="45720" anchor="t">
            <a:noAutofit/>
          </a:bodyPr>
          <a:lstStyle>
            <a:lvl1pPr marL="0" indent="0" algn="ctr">
              <a:spcBef>
                <a:spcPts val="600"/>
              </a:spcBef>
              <a:buNone/>
              <a:defRPr sz="4600">
                <a:solidFill>
                  <a:schemeClr val="bg1"/>
                </a:solidFill>
              </a:defRPr>
            </a:lvl1pPr>
            <a:lvl2pPr>
              <a:defRPr sz="1200"/>
            </a:lvl2pPr>
            <a:lvl3pPr>
              <a:defRPr sz="1000"/>
            </a:lvl3pPr>
            <a:lvl4pPr>
              <a:defRPr sz="900"/>
            </a:lvl4pPr>
            <a:lvl5pPr>
              <a:defRPr sz="900"/>
            </a:lvl5pPr>
          </a:lstStyle>
          <a:p>
            <a:pPr lvl="0" eaLnBrk="1" latinLnBrk="0" hangingPunct="1"/>
            <a:r>
              <a:rPr kumimoji="0" lang="en-US"/>
              <a:t>Click to edit Master text styles</a:t>
            </a:r>
          </a:p>
        </p:txBody>
      </p:sp>
      <p:pic>
        <p:nvPicPr>
          <p:cNvPr id="17" name="Picture 16" descr="WFU_Univ_White_Shield-only.eps"/>
          <p:cNvPicPr>
            <a:picLocks noChangeAspect="1"/>
          </p:cNvPicPr>
          <p:nvPr/>
        </p:nvPicPr>
        <p:blipFill>
          <a:blip r:embed="rId2">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499325" y="415259"/>
            <a:ext cx="480425" cy="480425"/>
          </a:xfrm>
          <a:prstGeom prst="rect">
            <a:avLst/>
          </a:prstGeom>
        </p:spPr>
      </p:pic>
      <p:pic>
        <p:nvPicPr>
          <p:cNvPr id="15" name="Picture 14" descr="WFU_Univ_White_Shield-only.eps"/>
          <p:cNvPicPr>
            <a:picLocks noChangeAspect="1"/>
          </p:cNvPicPr>
          <p:nvPr/>
        </p:nvPicPr>
        <p:blipFill>
          <a:blip r:embed="rId2">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499325" y="415259"/>
            <a:ext cx="480425" cy="480425"/>
          </a:xfrm>
          <a:prstGeom prst="rect">
            <a:avLst/>
          </a:prstGeom>
        </p:spPr>
      </p:pic>
      <p:pic>
        <p:nvPicPr>
          <p:cNvPr id="18" name="Picture 17" descr="WFU_Univ_White_Shield-only.eps"/>
          <p:cNvPicPr>
            <a:picLocks noChangeAspect="1"/>
          </p:cNvPicPr>
          <p:nvPr/>
        </p:nvPicPr>
        <p:blipFill>
          <a:blip r:embed="rId2">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499325" y="415259"/>
            <a:ext cx="480425" cy="480425"/>
          </a:xfrm>
          <a:prstGeom prst="rect">
            <a:avLst/>
          </a:prstGeom>
        </p:spPr>
      </p:pic>
    </p:spTree>
    <p:extLst>
      <p:ext uri="{BB962C8B-B14F-4D97-AF65-F5344CB8AC3E}">
        <p14:creationId xmlns:p14="http://schemas.microsoft.com/office/powerpoint/2010/main" val="20707093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p:cNvSpPr/>
          <p:nvPr/>
        </p:nvSpPr>
        <p:spPr>
          <a:xfrm>
            <a:off x="658907" y="228600"/>
            <a:ext cx="8200930" cy="6345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2" name="Title 1"/>
          <p:cNvSpPr>
            <a:spLocks noGrp="1"/>
          </p:cNvSpPr>
          <p:nvPr>
            <p:ph type="title"/>
          </p:nvPr>
        </p:nvSpPr>
        <p:spPr>
          <a:xfrm>
            <a:off x="2286000" y="3124200"/>
            <a:ext cx="5638800" cy="1362075"/>
          </a:xfrm>
        </p:spPr>
        <p:txBody>
          <a:bodyPr anchor="b" anchorCtr="0">
            <a:normAutofit/>
          </a:bodyPr>
          <a:lstStyle>
            <a:lvl1pPr algn="l">
              <a:defRPr sz="3200" b="0" cap="none" baseline="0">
                <a:solidFill>
                  <a:schemeClr val="bg1"/>
                </a:solidFill>
              </a:defRPr>
            </a:lvl1pPr>
          </a:lstStyle>
          <a:p>
            <a:r>
              <a:rPr lang="en-US"/>
              <a:t>Click to edit Master title style</a:t>
            </a:r>
            <a:endParaRPr/>
          </a:p>
        </p:txBody>
      </p:sp>
      <p:sp>
        <p:nvSpPr>
          <p:cNvPr id="3" name="Text Placeholder 2"/>
          <p:cNvSpPr>
            <a:spLocks noGrp="1"/>
          </p:cNvSpPr>
          <p:nvPr>
            <p:ph type="body" idx="1"/>
          </p:nvPr>
        </p:nvSpPr>
        <p:spPr>
          <a:xfrm>
            <a:off x="2286000" y="4495800"/>
            <a:ext cx="5638800" cy="1500187"/>
          </a:xfrm>
        </p:spPr>
        <p:txBody>
          <a:bodyPr anchor="t" anchorCtr="0">
            <a:normAutofit/>
          </a:bodyPr>
          <a:lstStyle>
            <a:lvl1pPr marL="0" indent="0">
              <a:spcBef>
                <a:spcPts val="300"/>
              </a:spcBef>
              <a:buNone/>
              <a:defRPr sz="1400" cap="none" baseline="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658906" y="6248774"/>
            <a:ext cx="1474694" cy="365125"/>
          </a:xfrm>
        </p:spPr>
        <p:txBody>
          <a:bodyPr/>
          <a:lstStyle>
            <a:lvl1pPr algn="l">
              <a:defRPr>
                <a:solidFill>
                  <a:schemeClr val="bg1"/>
                </a:solidFill>
              </a:defRPr>
            </a:lvl1pPr>
          </a:lstStyle>
          <a:p>
            <a:endParaRPr lang="en-US" dirty="0">
              <a:solidFill>
                <a:srgbClr val="FFFFFF"/>
              </a:solidFill>
              <a:latin typeface="Franklin Gothic Book"/>
            </a:endParaRPr>
          </a:p>
        </p:txBody>
      </p:sp>
      <p:sp>
        <p:nvSpPr>
          <p:cNvPr id="5" name="Footer Placeholder 4"/>
          <p:cNvSpPr>
            <a:spLocks noGrp="1"/>
          </p:cNvSpPr>
          <p:nvPr>
            <p:ph type="ftr" sz="quarter" idx="11"/>
          </p:nvPr>
        </p:nvSpPr>
        <p:spPr>
          <a:xfrm>
            <a:off x="2286000" y="6248774"/>
            <a:ext cx="5638800" cy="365125"/>
          </a:xfrm>
        </p:spPr>
        <p:txBody>
          <a:bodyPr/>
          <a:lstStyle>
            <a:lvl1pPr>
              <a:defRPr>
                <a:solidFill>
                  <a:schemeClr val="bg1"/>
                </a:solidFill>
              </a:defRPr>
            </a:lvl1pPr>
          </a:lstStyle>
          <a:p>
            <a:endParaRPr lang="en-US" dirty="0">
              <a:solidFill>
                <a:srgbClr val="FFFFFF"/>
              </a:solidFill>
              <a:latin typeface="Franklin Gothic Book"/>
            </a:endParaRPr>
          </a:p>
        </p:txBody>
      </p:sp>
      <p:sp>
        <p:nvSpPr>
          <p:cNvPr id="6" name="Slide Number Placeholder 5"/>
          <p:cNvSpPr>
            <a:spLocks noGrp="1"/>
          </p:cNvSpPr>
          <p:nvPr>
            <p:ph type="sldNum" sz="quarter" idx="12"/>
          </p:nvPr>
        </p:nvSpPr>
        <p:spPr>
          <a:xfrm>
            <a:off x="8305800" y="6248774"/>
            <a:ext cx="554038" cy="365125"/>
          </a:xfrm>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sp>
        <p:nvSpPr>
          <p:cNvPr id="9" name="Rectangle 8"/>
          <p:cNvSpPr/>
          <p:nvPr/>
        </p:nvSpPr>
        <p:spPr>
          <a:xfrm>
            <a:off x="285750" y="228600"/>
            <a:ext cx="212725" cy="634523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pic>
        <p:nvPicPr>
          <p:cNvPr id="11" name="Picture 10" descr="WFU_Univ_White_Shield-only.eps"/>
          <p:cNvPicPr>
            <a:picLocks noChangeAspect="1"/>
          </p:cNvPicPr>
          <p:nvPr/>
        </p:nvPicPr>
        <p:blipFill>
          <a:blip r:embed="rId2">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77387" y="437070"/>
            <a:ext cx="480425" cy="480425"/>
          </a:xfrm>
          <a:prstGeom prst="rect">
            <a:avLst/>
          </a:prstGeom>
        </p:spPr>
      </p:pic>
      <p:pic>
        <p:nvPicPr>
          <p:cNvPr id="12" name="Picture 11" descr="WFU_Univ_White_Shield-only.eps"/>
          <p:cNvPicPr>
            <a:picLocks noChangeAspect="1"/>
          </p:cNvPicPr>
          <p:nvPr/>
        </p:nvPicPr>
        <p:blipFill>
          <a:blip r:embed="rId2">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77387" y="437070"/>
            <a:ext cx="480425" cy="480425"/>
          </a:xfrm>
          <a:prstGeom prst="rect">
            <a:avLst/>
          </a:prstGeom>
        </p:spPr>
      </p:pic>
    </p:spTree>
    <p:extLst>
      <p:ext uri="{BB962C8B-B14F-4D97-AF65-F5344CB8AC3E}">
        <p14:creationId xmlns:p14="http://schemas.microsoft.com/office/powerpoint/2010/main" val="39731216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11" name="Rectangle 10"/>
          <p:cNvSpPr/>
          <p:nvPr/>
        </p:nvSpPr>
        <p:spPr>
          <a:xfrm>
            <a:off x="8210550" y="282574"/>
            <a:ext cx="642097"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12" name="Rectangle 11"/>
          <p:cNvSpPr/>
          <p:nvPr/>
        </p:nvSpPr>
        <p:spPr>
          <a:xfrm>
            <a:off x="8068235" y="282574"/>
            <a:ext cx="91440" cy="1600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498518" y="1985963"/>
            <a:ext cx="3657600" cy="41402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Content Placeholder 3"/>
          <p:cNvSpPr>
            <a:spLocks noGrp="1"/>
          </p:cNvSpPr>
          <p:nvPr>
            <p:ph sz="half" idx="2"/>
          </p:nvPr>
        </p:nvSpPr>
        <p:spPr>
          <a:xfrm>
            <a:off x="4399878" y="1985963"/>
            <a:ext cx="3657600" cy="41402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Date Placeholder 4"/>
          <p:cNvSpPr>
            <a:spLocks noGrp="1"/>
          </p:cNvSpPr>
          <p:nvPr>
            <p:ph type="dt" sz="half" idx="10"/>
          </p:nvPr>
        </p:nvSpPr>
        <p:spPr/>
        <p:txBody>
          <a:bodyPr/>
          <a:lstStyle/>
          <a:p>
            <a:endParaRPr lang="en-US" dirty="0">
              <a:solidFill>
                <a:srgbClr val="000000">
                  <a:lumMod val="65000"/>
                  <a:lumOff val="35000"/>
                </a:srgbClr>
              </a:solidFill>
            </a:endParaRPr>
          </a:p>
        </p:txBody>
      </p:sp>
      <p:sp>
        <p:nvSpPr>
          <p:cNvPr id="6" name="Footer Placeholder 5"/>
          <p:cNvSpPr>
            <a:spLocks noGrp="1"/>
          </p:cNvSpPr>
          <p:nvPr>
            <p:ph type="ftr" sz="quarter" idx="11"/>
          </p:nvPr>
        </p:nvSpPr>
        <p:spPr/>
        <p:txBody>
          <a:bodyPr/>
          <a:lstStyle/>
          <a:p>
            <a:endParaRPr lang="en-US" dirty="0">
              <a:solidFill>
                <a:srgbClr val="000000">
                  <a:lumMod val="65000"/>
                  <a:lumOff val="35000"/>
                </a:srgbClr>
              </a:solidFill>
              <a:latin typeface="Franklin Gothic Book"/>
            </a:endParaRPr>
          </a:p>
        </p:txBody>
      </p:sp>
      <p:sp>
        <p:nvSpPr>
          <p:cNvPr id="7" name="Slide Number Placeholder 6"/>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pic>
        <p:nvPicPr>
          <p:cNvPr id="16" name="Picture 15"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45904" y="1400284"/>
            <a:ext cx="356520" cy="356520"/>
          </a:xfrm>
          <a:prstGeom prst="rect">
            <a:avLst/>
          </a:prstGeom>
        </p:spPr>
      </p:pic>
      <p:pic>
        <p:nvPicPr>
          <p:cNvPr id="13" name="Picture 12"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45904" y="1400284"/>
            <a:ext cx="356520" cy="356520"/>
          </a:xfrm>
          <a:prstGeom prst="rect">
            <a:avLst/>
          </a:prstGeom>
        </p:spPr>
      </p:pic>
    </p:spTree>
    <p:extLst>
      <p:ext uri="{BB962C8B-B14F-4D97-AF65-F5344CB8AC3E}">
        <p14:creationId xmlns:p14="http://schemas.microsoft.com/office/powerpoint/2010/main" val="29170353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0" name="Rectangle 9"/>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4" name="Content Placeholder 3"/>
          <p:cNvSpPr>
            <a:spLocks noGrp="1"/>
          </p:cNvSpPr>
          <p:nvPr>
            <p:ph sz="half" idx="2"/>
          </p:nvPr>
        </p:nvSpPr>
        <p:spPr>
          <a:xfrm>
            <a:off x="497541" y="2447365"/>
            <a:ext cx="3657600"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6" name="Content Placeholder 5"/>
          <p:cNvSpPr>
            <a:spLocks noGrp="1"/>
          </p:cNvSpPr>
          <p:nvPr>
            <p:ph sz="quarter" idx="4"/>
          </p:nvPr>
        </p:nvSpPr>
        <p:spPr>
          <a:xfrm>
            <a:off x="4399878" y="2447365"/>
            <a:ext cx="3657600"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7" name="Date Placeholder 6"/>
          <p:cNvSpPr>
            <a:spLocks noGrp="1"/>
          </p:cNvSpPr>
          <p:nvPr>
            <p:ph type="dt" sz="half" idx="10"/>
          </p:nvPr>
        </p:nvSpPr>
        <p:spPr/>
        <p:txBody>
          <a:bodyPr/>
          <a:lstStyle/>
          <a:p>
            <a:endParaRPr lang="en-US" dirty="0">
              <a:solidFill>
                <a:srgbClr val="000000">
                  <a:lumMod val="65000"/>
                  <a:lumOff val="35000"/>
                </a:srgbClr>
              </a:solidFill>
              <a:latin typeface="Franklin Gothic Book"/>
            </a:endParaRPr>
          </a:p>
        </p:txBody>
      </p:sp>
      <p:sp>
        <p:nvSpPr>
          <p:cNvPr id="8" name="Footer Placeholder 7"/>
          <p:cNvSpPr>
            <a:spLocks noGrp="1"/>
          </p:cNvSpPr>
          <p:nvPr>
            <p:ph type="ftr" sz="quarter" idx="11"/>
          </p:nvPr>
        </p:nvSpPr>
        <p:spPr/>
        <p:txBody>
          <a:bodyPr/>
          <a:lstStyle/>
          <a:p>
            <a:endParaRPr lang="en-US" dirty="0">
              <a:solidFill>
                <a:srgbClr val="000000">
                  <a:lumMod val="65000"/>
                  <a:lumOff val="35000"/>
                </a:srgbClr>
              </a:solidFill>
              <a:latin typeface="Franklin Gothic Book"/>
            </a:endParaRPr>
          </a:p>
        </p:txBody>
      </p:sp>
      <p:sp>
        <p:nvSpPr>
          <p:cNvPr id="9" name="Slide Number Placeholder 8"/>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sp>
        <p:nvSpPr>
          <p:cNvPr id="3" name="Text Placeholder 2"/>
          <p:cNvSpPr>
            <a:spLocks noGrp="1"/>
          </p:cNvSpPr>
          <p:nvPr>
            <p:ph type="body" idx="1"/>
          </p:nvPr>
        </p:nvSpPr>
        <p:spPr>
          <a:xfrm>
            <a:off x="2571078" y="1000316"/>
            <a:ext cx="3657600" cy="322729"/>
          </a:xfrm>
          <a:prstGeom prst="rect">
            <a:avLst/>
          </a:prstGeom>
          <a:solidFill>
            <a:schemeClr val="accent3"/>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p:cNvSpPr>
            <a:spLocks noGrp="1"/>
          </p:cNvSpPr>
          <p:nvPr>
            <p:ph type="body" sz="quarter" idx="3"/>
          </p:nvPr>
        </p:nvSpPr>
        <p:spPr>
          <a:xfrm>
            <a:off x="4399878" y="2070847"/>
            <a:ext cx="3657600" cy="322729"/>
          </a:xfrm>
          <a:prstGeom prst="rect">
            <a:avLst/>
          </a:prstGeom>
          <a:solidFill>
            <a:schemeClr val="accent3">
              <a:lumMod val="60000"/>
              <a:lumOff val="40000"/>
            </a:schemeClr>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pic>
        <p:nvPicPr>
          <p:cNvPr id="15" name="Picture 14"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32536" y="1400284"/>
            <a:ext cx="356520" cy="356520"/>
          </a:xfrm>
          <a:prstGeom prst="rect">
            <a:avLst/>
          </a:prstGeom>
        </p:spPr>
      </p:pic>
      <p:pic>
        <p:nvPicPr>
          <p:cNvPr id="12" name="Picture 11"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32536" y="1400284"/>
            <a:ext cx="356520" cy="356520"/>
          </a:xfrm>
          <a:prstGeom prst="rect">
            <a:avLst/>
          </a:prstGeom>
        </p:spPr>
      </p:pic>
    </p:spTree>
    <p:extLst>
      <p:ext uri="{BB962C8B-B14F-4D97-AF65-F5344CB8AC3E}">
        <p14:creationId xmlns:p14="http://schemas.microsoft.com/office/powerpoint/2010/main" val="33774412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3 Col Comparison">
    <p:spTree>
      <p:nvGrpSpPr>
        <p:cNvPr id="1" name=""/>
        <p:cNvGrpSpPr/>
        <p:nvPr/>
      </p:nvGrpSpPr>
      <p:grpSpPr>
        <a:xfrm>
          <a:off x="0" y="0"/>
          <a:ext cx="0" cy="0"/>
          <a:chOff x="0" y="0"/>
          <a:chExt cx="0" cy="0"/>
        </a:xfrm>
      </p:grpSpPr>
      <p:sp>
        <p:nvSpPr>
          <p:cNvPr id="10" name="Rectangle 9"/>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4" name="Content Placeholder 3"/>
          <p:cNvSpPr>
            <a:spLocks noGrp="1"/>
          </p:cNvSpPr>
          <p:nvPr>
            <p:ph sz="half" idx="2"/>
          </p:nvPr>
        </p:nvSpPr>
        <p:spPr>
          <a:xfrm>
            <a:off x="497541" y="2447365"/>
            <a:ext cx="2617301"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6" name="Content Placeholder 5"/>
          <p:cNvSpPr>
            <a:spLocks noGrp="1"/>
          </p:cNvSpPr>
          <p:nvPr>
            <p:ph sz="quarter" idx="4"/>
          </p:nvPr>
        </p:nvSpPr>
        <p:spPr>
          <a:xfrm>
            <a:off x="3251357" y="2447365"/>
            <a:ext cx="2630748"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7" name="Date Placeholder 6"/>
          <p:cNvSpPr>
            <a:spLocks noGrp="1"/>
          </p:cNvSpPr>
          <p:nvPr>
            <p:ph type="dt" sz="half" idx="10"/>
          </p:nvPr>
        </p:nvSpPr>
        <p:spPr/>
        <p:txBody>
          <a:bodyPr/>
          <a:lstStyle/>
          <a:p>
            <a:endParaRPr lang="en-US" dirty="0">
              <a:solidFill>
                <a:srgbClr val="000000">
                  <a:lumMod val="65000"/>
                  <a:lumOff val="35000"/>
                </a:srgbClr>
              </a:solidFill>
              <a:latin typeface="Franklin Gothic Book"/>
            </a:endParaRPr>
          </a:p>
        </p:txBody>
      </p:sp>
      <p:sp>
        <p:nvSpPr>
          <p:cNvPr id="8" name="Footer Placeholder 7"/>
          <p:cNvSpPr>
            <a:spLocks noGrp="1"/>
          </p:cNvSpPr>
          <p:nvPr>
            <p:ph type="ftr" sz="quarter" idx="11"/>
          </p:nvPr>
        </p:nvSpPr>
        <p:spPr/>
        <p:txBody>
          <a:bodyPr/>
          <a:lstStyle/>
          <a:p>
            <a:endParaRPr lang="en-US" dirty="0">
              <a:solidFill>
                <a:srgbClr val="000000">
                  <a:lumMod val="65000"/>
                  <a:lumOff val="35000"/>
                </a:srgbClr>
              </a:solidFill>
              <a:latin typeface="Franklin Gothic Book"/>
            </a:endParaRPr>
          </a:p>
        </p:txBody>
      </p:sp>
      <p:sp>
        <p:nvSpPr>
          <p:cNvPr id="9" name="Slide Number Placeholder 8"/>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sp>
        <p:nvSpPr>
          <p:cNvPr id="3" name="Text Placeholder 2"/>
          <p:cNvSpPr>
            <a:spLocks noGrp="1"/>
          </p:cNvSpPr>
          <p:nvPr>
            <p:ph type="body" idx="1"/>
          </p:nvPr>
        </p:nvSpPr>
        <p:spPr>
          <a:xfrm>
            <a:off x="497541" y="2070847"/>
            <a:ext cx="2617301" cy="322729"/>
          </a:xfrm>
          <a:prstGeom prst="rect">
            <a:avLst/>
          </a:prstGeom>
          <a:solidFill>
            <a:schemeClr val="accent3"/>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p:cNvSpPr>
            <a:spLocks noGrp="1"/>
          </p:cNvSpPr>
          <p:nvPr>
            <p:ph type="body" sz="quarter" idx="3"/>
          </p:nvPr>
        </p:nvSpPr>
        <p:spPr>
          <a:xfrm>
            <a:off x="3251357" y="2070847"/>
            <a:ext cx="2630748" cy="322729"/>
          </a:xfrm>
          <a:prstGeom prst="rect">
            <a:avLst/>
          </a:prstGeom>
          <a:solidFill>
            <a:schemeClr val="accent4"/>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3"/>
          <p:cNvSpPr>
            <a:spLocks noGrp="1"/>
          </p:cNvSpPr>
          <p:nvPr>
            <p:ph sz="half" idx="13"/>
          </p:nvPr>
        </p:nvSpPr>
        <p:spPr>
          <a:xfrm>
            <a:off x="6031989" y="2447365"/>
            <a:ext cx="2630748"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14" name="Text Placeholder 2"/>
          <p:cNvSpPr>
            <a:spLocks noGrp="1"/>
          </p:cNvSpPr>
          <p:nvPr>
            <p:ph type="body" idx="14"/>
          </p:nvPr>
        </p:nvSpPr>
        <p:spPr>
          <a:xfrm>
            <a:off x="6031989" y="2070847"/>
            <a:ext cx="2630748" cy="322729"/>
          </a:xfrm>
          <a:prstGeom prst="rect">
            <a:avLst/>
          </a:prstGeom>
          <a:solidFill>
            <a:schemeClr val="accent2"/>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pic>
        <p:nvPicPr>
          <p:cNvPr id="19" name="Picture 18"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32536" y="1400284"/>
            <a:ext cx="356520" cy="356520"/>
          </a:xfrm>
          <a:prstGeom prst="rect">
            <a:avLst/>
          </a:prstGeom>
        </p:spPr>
      </p:pic>
      <p:pic>
        <p:nvPicPr>
          <p:cNvPr id="15" name="Picture 14"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32536" y="1400284"/>
            <a:ext cx="356520" cy="356520"/>
          </a:xfrm>
          <a:prstGeom prst="rect">
            <a:avLst/>
          </a:prstGeom>
        </p:spPr>
      </p:pic>
    </p:spTree>
    <p:extLst>
      <p:ext uri="{BB962C8B-B14F-4D97-AF65-F5344CB8AC3E}">
        <p14:creationId xmlns:p14="http://schemas.microsoft.com/office/powerpoint/2010/main" val="10762062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2 Content, Top and Bottom">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498517" y="1985963"/>
            <a:ext cx="7569157"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Date Placeholder 4"/>
          <p:cNvSpPr>
            <a:spLocks noGrp="1"/>
          </p:cNvSpPr>
          <p:nvPr>
            <p:ph type="dt" sz="half" idx="10"/>
          </p:nvPr>
        </p:nvSpPr>
        <p:spPr/>
        <p:txBody>
          <a:bodyPr/>
          <a:lstStyle/>
          <a:p>
            <a:endParaRPr lang="en-US" dirty="0">
              <a:solidFill>
                <a:srgbClr val="000000">
                  <a:lumMod val="65000"/>
                  <a:lumOff val="35000"/>
                </a:srgbClr>
              </a:solidFill>
              <a:latin typeface="Franklin Gothic Book"/>
            </a:endParaRPr>
          </a:p>
        </p:txBody>
      </p:sp>
      <p:sp>
        <p:nvSpPr>
          <p:cNvPr id="6" name="Footer Placeholder 5"/>
          <p:cNvSpPr>
            <a:spLocks noGrp="1"/>
          </p:cNvSpPr>
          <p:nvPr>
            <p:ph type="ftr" sz="quarter" idx="11"/>
          </p:nvPr>
        </p:nvSpPr>
        <p:spPr/>
        <p:txBody>
          <a:bodyPr/>
          <a:lstStyle/>
          <a:p>
            <a:endParaRPr lang="en-US" dirty="0">
              <a:solidFill>
                <a:srgbClr val="000000">
                  <a:lumMod val="65000"/>
                  <a:lumOff val="35000"/>
                </a:srgbClr>
              </a:solidFill>
              <a:latin typeface="Franklin Gothic Book"/>
            </a:endParaRPr>
          </a:p>
        </p:txBody>
      </p:sp>
      <p:sp>
        <p:nvSpPr>
          <p:cNvPr id="13" name="Content Placeholder 2"/>
          <p:cNvSpPr>
            <a:spLocks noGrp="1"/>
          </p:cNvSpPr>
          <p:nvPr>
            <p:ph sz="half" idx="14"/>
          </p:nvPr>
        </p:nvSpPr>
        <p:spPr>
          <a:xfrm>
            <a:off x="498517" y="4164965"/>
            <a:ext cx="7569157"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14" name="Rectangle 13"/>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15" name="Slide Number Placeholder 6"/>
          <p:cNvSpPr>
            <a:spLocks noGrp="1"/>
          </p:cNvSpPr>
          <p:nvPr>
            <p:ph type="sldNum" sz="quarter" idx="12"/>
          </p:nvPr>
        </p:nvSpPr>
        <p:spPr>
          <a:xfrm>
            <a:off x="8305800" y="242234"/>
            <a:ext cx="554038" cy="365125"/>
          </a:xfrm>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pic>
        <p:nvPicPr>
          <p:cNvPr id="16" name="Picture 15"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32536" y="1400284"/>
            <a:ext cx="356520" cy="356520"/>
          </a:xfrm>
          <a:prstGeom prst="rect">
            <a:avLst/>
          </a:prstGeom>
        </p:spPr>
      </p:pic>
      <p:pic>
        <p:nvPicPr>
          <p:cNvPr id="10" name="Picture 9"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32536" y="1400284"/>
            <a:ext cx="356520" cy="356520"/>
          </a:xfrm>
          <a:prstGeom prst="rect">
            <a:avLst/>
          </a:prstGeom>
        </p:spPr>
      </p:pic>
    </p:spTree>
    <p:extLst>
      <p:ext uri="{BB962C8B-B14F-4D97-AF65-F5344CB8AC3E}">
        <p14:creationId xmlns:p14="http://schemas.microsoft.com/office/powerpoint/2010/main" val="59450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2.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theme" Target="../theme/theme2.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98474" y="484094"/>
            <a:ext cx="7556313" cy="1116106"/>
          </a:xfrm>
          <a:prstGeom prst="rect">
            <a:avLst/>
          </a:prstGeom>
        </p:spPr>
        <p:txBody>
          <a:bodyPr vert="horz" lIns="91440" tIns="45720" rIns="91440" bIns="45720" rtlCol="0" anchor="t" anchorCtr="0">
            <a:noAutofit/>
          </a:bodyPr>
          <a:lstStyle/>
          <a:p>
            <a:r>
              <a:rPr lang="en-US"/>
              <a:t>Click to edit Master title style</a:t>
            </a:r>
            <a:endParaRPr/>
          </a:p>
        </p:txBody>
      </p:sp>
      <p:sp>
        <p:nvSpPr>
          <p:cNvPr id="3" name="Text Placeholder 2"/>
          <p:cNvSpPr>
            <a:spLocks noGrp="1"/>
          </p:cNvSpPr>
          <p:nvPr>
            <p:ph type="body" idx="1"/>
          </p:nvPr>
        </p:nvSpPr>
        <p:spPr>
          <a:xfrm>
            <a:off x="498474" y="1981200"/>
            <a:ext cx="7556313" cy="4144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2"/>
          </p:nvPr>
        </p:nvSpPr>
        <p:spPr>
          <a:xfrm>
            <a:off x="6795247" y="6423585"/>
            <a:ext cx="2133600" cy="365125"/>
          </a:xfrm>
          <a:prstGeom prst="rect">
            <a:avLst/>
          </a:prstGeom>
        </p:spPr>
        <p:txBody>
          <a:bodyPr vert="horz" lIns="91440" tIns="45720" rIns="91440" bIns="45720" rtlCol="0" anchor="ctr"/>
          <a:lstStyle>
            <a:lvl1pPr algn="r">
              <a:defRPr sz="1100">
                <a:solidFill>
                  <a:schemeClr val="tx1">
                    <a:lumMod val="65000"/>
                    <a:lumOff val="35000"/>
                  </a:schemeClr>
                </a:solidFill>
              </a:defRPr>
            </a:lvl1pPr>
          </a:lstStyle>
          <a:p>
            <a:endParaRPr lang="en-US" dirty="0">
              <a:solidFill>
                <a:srgbClr val="000000">
                  <a:lumMod val="65000"/>
                  <a:lumOff val="35000"/>
                </a:srgbClr>
              </a:solidFill>
            </a:endParaRPr>
          </a:p>
        </p:txBody>
      </p:sp>
      <p:sp>
        <p:nvSpPr>
          <p:cNvPr id="5" name="Footer Placeholder 4"/>
          <p:cNvSpPr>
            <a:spLocks noGrp="1"/>
          </p:cNvSpPr>
          <p:nvPr>
            <p:ph type="ftr" sz="quarter" idx="3"/>
          </p:nvPr>
        </p:nvSpPr>
        <p:spPr>
          <a:xfrm>
            <a:off x="201706" y="6423585"/>
            <a:ext cx="6122894" cy="365125"/>
          </a:xfrm>
          <a:prstGeom prst="rect">
            <a:avLst/>
          </a:prstGeom>
        </p:spPr>
        <p:txBody>
          <a:bodyPr vert="horz" lIns="91440" tIns="45720" rIns="91440" bIns="45720" rtlCol="0" anchor="ctr"/>
          <a:lstStyle>
            <a:lvl1pPr algn="l">
              <a:defRPr sz="1100">
                <a:solidFill>
                  <a:schemeClr val="tx1">
                    <a:lumMod val="65000"/>
                    <a:lumOff val="35000"/>
                  </a:schemeClr>
                </a:solidFill>
              </a:defRPr>
            </a:lvl1pPr>
          </a:lstStyle>
          <a:p>
            <a:endParaRPr lang="en-US" dirty="0">
              <a:solidFill>
                <a:srgbClr val="000000">
                  <a:lumMod val="65000"/>
                  <a:lumOff val="35000"/>
                </a:srgbClr>
              </a:solidFill>
              <a:latin typeface="Franklin Gothic Book"/>
            </a:endParaRPr>
          </a:p>
        </p:txBody>
      </p:sp>
      <p:sp>
        <p:nvSpPr>
          <p:cNvPr id="6" name="Slide Number Placeholder 5"/>
          <p:cNvSpPr>
            <a:spLocks noGrp="1"/>
          </p:cNvSpPr>
          <p:nvPr>
            <p:ph type="sldNum" sz="quarter" idx="4"/>
          </p:nvPr>
        </p:nvSpPr>
        <p:spPr>
          <a:xfrm>
            <a:off x="8305800" y="242234"/>
            <a:ext cx="554038" cy="365125"/>
          </a:xfrm>
          <a:prstGeom prst="rect">
            <a:avLst/>
          </a:prstGeom>
        </p:spPr>
        <p:txBody>
          <a:bodyPr vert="horz" lIns="91440" tIns="45720" rIns="91440" bIns="45720" rtlCol="0" anchor="ctr"/>
          <a:lstStyle>
            <a:lvl1pPr algn="r">
              <a:defRPr sz="1400">
                <a:solidFill>
                  <a:schemeClr val="bg1"/>
                </a:solidFill>
              </a:defRPr>
            </a:lvl1p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spTree>
    <p:extLst>
      <p:ext uri="{BB962C8B-B14F-4D97-AF65-F5344CB8AC3E}">
        <p14:creationId xmlns:p14="http://schemas.microsoft.com/office/powerpoint/2010/main" val="1054112740"/>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 id="2147483700" r:id="rId16"/>
    <p:sldLayoutId id="2147483701" r:id="rId17"/>
    <p:sldLayoutId id="2147483702" r:id="rId18"/>
    <p:sldLayoutId id="2147483703" r:id="rId19"/>
    <p:sldLayoutId id="2147483704" r:id="rId20"/>
    <p:sldLayoutId id="2147483705" r:id="rId21"/>
    <p:sldLayoutId id="2147483706" r:id="rId22"/>
    <p:sldLayoutId id="2147483707" r:id="rId23"/>
    <p:sldLayoutId id="2147483708" r:id="rId24"/>
  </p:sldLayoutIdLst>
  <p:hf hdr="0" ftr="0" dt="0"/>
  <p:txStyles>
    <p:titleStyle>
      <a:lvl1pPr algn="l" defTabSz="914400" rtl="0" eaLnBrk="1" latinLnBrk="0" hangingPunct="1">
        <a:spcBef>
          <a:spcPct val="0"/>
        </a:spcBef>
        <a:buNone/>
        <a:defRPr sz="3600" b="0" kern="1200">
          <a:solidFill>
            <a:schemeClr val="accent1"/>
          </a:solidFill>
          <a:latin typeface="+mj-lt"/>
          <a:ea typeface="+mj-ea"/>
          <a:cs typeface="+mj-cs"/>
        </a:defRPr>
      </a:lvl1pPr>
    </p:titleStyle>
    <p:bodyStyle>
      <a:lvl1pPr marL="228600" indent="-228600" algn="l" defTabSz="914400" rtl="0" eaLnBrk="1" latinLnBrk="0" hangingPunct="1">
        <a:spcBef>
          <a:spcPts val="2000"/>
        </a:spcBef>
        <a:buClr>
          <a:schemeClr val="accent1"/>
        </a:buClr>
        <a:buSzPct val="75000"/>
        <a:buFont typeface="Wingdings" pitchFamily="2" charset="2"/>
        <a:buChar char="n"/>
        <a:defRPr sz="2000" kern="1200">
          <a:solidFill>
            <a:schemeClr val="tx1">
              <a:lumMod val="65000"/>
              <a:lumOff val="35000"/>
            </a:schemeClr>
          </a:solidFill>
          <a:latin typeface="+mn-lt"/>
          <a:ea typeface="+mn-ea"/>
          <a:cs typeface="+mn-cs"/>
        </a:defRPr>
      </a:lvl1pPr>
      <a:lvl2pPr marL="457200" indent="-228600" algn="l" defTabSz="914400" rtl="0" eaLnBrk="1" latinLnBrk="0" hangingPunct="1">
        <a:spcBef>
          <a:spcPts val="600"/>
        </a:spcBef>
        <a:buClr>
          <a:schemeClr val="accent1">
            <a:lumMod val="60000"/>
            <a:lumOff val="40000"/>
          </a:schemeClr>
        </a:buClr>
        <a:buSzPct val="75000"/>
        <a:buFont typeface="Wingdings" pitchFamily="2" charset="2"/>
        <a:buChar char="n"/>
        <a:defRPr sz="1800" kern="1200">
          <a:solidFill>
            <a:schemeClr val="tx1">
              <a:lumMod val="65000"/>
              <a:lumOff val="35000"/>
            </a:schemeClr>
          </a:solidFill>
          <a:latin typeface="+mn-lt"/>
          <a:ea typeface="+mn-ea"/>
          <a:cs typeface="+mn-cs"/>
        </a:defRPr>
      </a:lvl2pPr>
      <a:lvl3pPr marL="685800" indent="-228600" algn="l" defTabSz="914400" rtl="0" eaLnBrk="1" latinLnBrk="0" hangingPunct="1">
        <a:spcBef>
          <a:spcPts val="600"/>
        </a:spcBef>
        <a:buClr>
          <a:schemeClr val="accent1"/>
        </a:buClr>
        <a:buSzPct val="75000"/>
        <a:buFont typeface="Wingdings" pitchFamily="2" charset="2"/>
        <a:buChar char="n"/>
        <a:defRPr sz="1800" kern="1200">
          <a:solidFill>
            <a:schemeClr val="tx1">
              <a:lumMod val="65000"/>
              <a:lumOff val="35000"/>
            </a:schemeClr>
          </a:solidFill>
          <a:latin typeface="+mn-lt"/>
          <a:ea typeface="+mn-ea"/>
          <a:cs typeface="+mn-cs"/>
        </a:defRPr>
      </a:lvl3pPr>
      <a:lvl4pPr marL="914400" indent="-228600" algn="l" defTabSz="914400" rtl="0" eaLnBrk="1" latinLnBrk="0" hangingPunct="1">
        <a:spcBef>
          <a:spcPts val="600"/>
        </a:spcBef>
        <a:buClr>
          <a:schemeClr val="accent1">
            <a:lumMod val="60000"/>
            <a:lumOff val="40000"/>
          </a:schemeClr>
        </a:buClr>
        <a:buSzPct val="75000"/>
        <a:buFont typeface="Wingdings" pitchFamily="2" charset="2"/>
        <a:buChar char="n"/>
        <a:defRPr sz="1800" kern="1200">
          <a:solidFill>
            <a:schemeClr val="tx1">
              <a:lumMod val="65000"/>
              <a:lumOff val="35000"/>
            </a:schemeClr>
          </a:solidFill>
          <a:latin typeface="+mn-lt"/>
          <a:ea typeface="+mn-ea"/>
          <a:cs typeface="+mn-cs"/>
        </a:defRPr>
      </a:lvl4pPr>
      <a:lvl5pPr marL="1143000" indent="-228600" algn="l" defTabSz="914400" rtl="0" eaLnBrk="1" latinLnBrk="0" hangingPunct="1">
        <a:spcBef>
          <a:spcPts val="600"/>
        </a:spcBef>
        <a:buClr>
          <a:schemeClr val="accent1"/>
        </a:buClr>
        <a:buSzPct val="75000"/>
        <a:buFont typeface="Wingdings" pitchFamily="2" charset="2"/>
        <a:buChar char="n"/>
        <a:defRPr sz="1800" kern="1200">
          <a:solidFill>
            <a:schemeClr val="tx1">
              <a:lumMod val="65000"/>
              <a:lumOff val="35000"/>
            </a:schemeClr>
          </a:solidFill>
          <a:latin typeface="+mn-lt"/>
          <a:ea typeface="+mn-ea"/>
          <a:cs typeface="+mn-cs"/>
        </a:defRPr>
      </a:lvl5pPr>
      <a:lvl6pPr marL="1377950"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dirty="0" smtClean="0">
          <a:solidFill>
            <a:schemeClr val="tx1">
              <a:lumMod val="65000"/>
              <a:lumOff val="35000"/>
            </a:schemeClr>
          </a:solidFill>
          <a:latin typeface="+mn-lt"/>
          <a:ea typeface="+mn-ea"/>
          <a:cs typeface="+mn-cs"/>
        </a:defRPr>
      </a:lvl6pPr>
      <a:lvl7pPr marL="1603375" indent="-228600" algn="l" defTabSz="914400" rtl="0" eaLnBrk="1" latinLnBrk="0" hangingPunct="1">
        <a:spcBef>
          <a:spcPct val="20000"/>
        </a:spcBef>
        <a:buClr>
          <a:schemeClr val="accent1"/>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7pPr>
      <a:lvl8pPr marL="1830388"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8pPr>
      <a:lvl9pPr marL="2057400" indent="-228600" algn="l" defTabSz="914400" rtl="0" eaLnBrk="1" latinLnBrk="0" hangingPunct="1">
        <a:spcBef>
          <a:spcPct val="20000"/>
        </a:spcBef>
        <a:buClr>
          <a:schemeClr val="accent1"/>
        </a:buClr>
        <a:buSzPct val="75000"/>
        <a:buFont typeface="Wingdings" pitchFamily="2" charset="2"/>
        <a:buChar char=""/>
        <a:defRPr lang="en-US" sz="1800" kern="1200" baseline="0" dirty="0">
          <a:solidFill>
            <a:schemeClr val="tx1">
              <a:lumMod val="65000"/>
              <a:lumOff val="35000"/>
            </a:schemeClr>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dirty="0"/>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BCD9310-CA16-465E-86C2-0154C57635CD}" type="slidenum">
              <a:rPr lang="en-US" smtClean="0"/>
              <a:t>‹#›</a:t>
            </a:fld>
            <a:endParaRPr lang="en-US" dirty="0"/>
          </a:p>
        </p:txBody>
      </p:sp>
    </p:spTree>
    <p:extLst>
      <p:ext uri="{BB962C8B-B14F-4D97-AF65-F5344CB8AC3E}">
        <p14:creationId xmlns:p14="http://schemas.microsoft.com/office/powerpoint/2010/main" val="4012755847"/>
      </p:ext>
    </p:extLst>
  </p:cSld>
  <p:clrMap bg1="lt1" tx1="dk1" bg2="lt2" tx2="dk2" accent1="accent1" accent2="accent2" accent3="accent3" accent4="accent4" accent5="accent5" accent6="accent6" hlink="hlink" folHlink="folHlink"/>
  <p:sldLayoutIdLst>
    <p:sldLayoutId id="2147483710" r:id="rId1"/>
    <p:sldLayoutId id="2147483711" r:id="rId2"/>
    <p:sldLayoutId id="2147483712" r:id="rId3"/>
    <p:sldLayoutId id="2147483713" r:id="rId4"/>
    <p:sldLayoutId id="2147483714" r:id="rId5"/>
    <p:sldLayoutId id="2147483715" r:id="rId6"/>
    <p:sldLayoutId id="2147483716" r:id="rId7"/>
    <p:sldLayoutId id="2147483717" r:id="rId8"/>
    <p:sldLayoutId id="2147483718" r:id="rId9"/>
    <p:sldLayoutId id="2147483719" r:id="rId10"/>
    <p:sldLayoutId id="2147483720"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4.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customXml" Target="../ink/ink1.xml"/><Relationship Id="rId1" Type="http://schemas.openxmlformats.org/officeDocument/2006/relationships/slideLayout" Target="../slideLayouts/slideLayout1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2.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2.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2.xml"/><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Picture Placeholder 13"/>
          <p:cNvSpPr>
            <a:spLocks noGrp="1"/>
          </p:cNvSpPr>
          <p:nvPr>
            <p:ph type="pic" sz="quarter" idx="13"/>
          </p:nvPr>
        </p:nvSpPr>
        <p:spPr/>
        <p:txBody>
          <a:bodyPr/>
          <a:lstStyle/>
          <a:p>
            <a:endParaRPr lang="en-US"/>
          </a:p>
        </p:txBody>
      </p:sp>
      <p:sp>
        <p:nvSpPr>
          <p:cNvPr id="9" name="Text Placeholder 8"/>
          <p:cNvSpPr>
            <a:spLocks noGrp="1"/>
          </p:cNvSpPr>
          <p:nvPr>
            <p:ph type="body" sz="half" idx="2"/>
          </p:nvPr>
        </p:nvSpPr>
        <p:spPr>
          <a:xfrm>
            <a:off x="432706" y="1159461"/>
            <a:ext cx="3993266" cy="3053891"/>
          </a:xfrm>
        </p:spPr>
        <p:txBody>
          <a:bodyPr/>
          <a:lstStyle/>
          <a:p>
            <a:pPr>
              <a:lnSpc>
                <a:spcPts val="3900"/>
              </a:lnSpc>
            </a:pPr>
            <a:r>
              <a:rPr lang="en-US" sz="3200" cap="small" dirty="0">
                <a:latin typeface="+mj-lt"/>
                <a:ea typeface="+mj-ea"/>
                <a:cs typeface="+mj-cs"/>
              </a:rPr>
              <a:t>Wake Forest</a:t>
            </a:r>
          </a:p>
          <a:p>
            <a:pPr>
              <a:lnSpc>
                <a:spcPts val="3600"/>
              </a:lnSpc>
              <a:spcBef>
                <a:spcPts val="0"/>
              </a:spcBef>
            </a:pPr>
            <a:r>
              <a:rPr lang="en-US" sz="3200" cap="small" dirty="0">
                <a:latin typeface="+mj-lt"/>
                <a:ea typeface="+mj-ea"/>
                <a:cs typeface="+mj-cs"/>
              </a:rPr>
              <a:t>School of Business</a:t>
            </a:r>
          </a:p>
          <a:p>
            <a:pPr>
              <a:lnSpc>
                <a:spcPts val="3600"/>
              </a:lnSpc>
              <a:spcBef>
                <a:spcPts val="0"/>
              </a:spcBef>
            </a:pPr>
            <a:r>
              <a:rPr lang="en-US" sz="4400" b="1" dirty="0"/>
              <a:t>_______</a:t>
            </a:r>
            <a:endParaRPr lang="en-US" sz="3200" cap="small" dirty="0">
              <a:latin typeface="+mj-lt"/>
              <a:ea typeface="+mj-ea"/>
              <a:cs typeface="+mj-cs"/>
            </a:endParaRPr>
          </a:p>
          <a:p>
            <a:pPr>
              <a:spcBef>
                <a:spcPts val="0"/>
              </a:spcBef>
            </a:pPr>
            <a:r>
              <a:rPr lang="en-US" sz="1800" cap="small" dirty="0">
                <a:latin typeface="+mj-lt"/>
                <a:ea typeface="+mj-ea"/>
                <a:cs typeface="+mj-cs"/>
              </a:rPr>
              <a:t>BAN 7001</a:t>
            </a:r>
          </a:p>
        </p:txBody>
      </p:sp>
      <p:pic>
        <p:nvPicPr>
          <p:cNvPr id="7" name="Picture Placeholder 8" descr="20120326medallion0338.jpg"/>
          <p:cNvPicPr>
            <a:picLocks noChangeAspect="1"/>
          </p:cNvPicPr>
          <p:nvPr/>
        </p:nvPicPr>
        <p:blipFill>
          <a:blip r:embed="rId3" cstate="print">
            <a:extLst>
              <a:ext uri="{28A0092B-C50C-407E-A947-70E740481C1C}">
                <a14:useLocalDpi xmlns:a14="http://schemas.microsoft.com/office/drawing/2010/main"/>
              </a:ext>
            </a:extLst>
          </a:blip>
          <a:srcRect/>
          <a:stretch>
            <a:fillRect/>
          </a:stretch>
        </p:blipFill>
        <p:spPr>
          <a:xfrm>
            <a:off x="6802438" y="2377440"/>
            <a:ext cx="2057400" cy="2039112"/>
          </a:xfrm>
          <a:prstGeom prst="rect">
            <a:avLst/>
          </a:prstGeom>
        </p:spPr>
      </p:pic>
      <p:pic>
        <p:nvPicPr>
          <p:cNvPr id="17" name="Picture Placeholder 16"/>
          <p:cNvPicPr>
            <a:picLocks noGrp="1" noChangeAspect="1"/>
          </p:cNvPicPr>
          <p:nvPr>
            <p:ph type="pic" sz="quarter" idx="12"/>
          </p:nvPr>
        </p:nvPicPr>
        <p:blipFill>
          <a:blip r:embed="rId4">
            <a:extLst>
              <a:ext uri="{28A0092B-C50C-407E-A947-70E740481C1C}">
                <a14:useLocalDpi xmlns:a14="http://schemas.microsoft.com/office/drawing/2010/main" val="0"/>
              </a:ext>
            </a:extLst>
          </a:blip>
          <a:srcRect l="16355" r="16355"/>
          <a:stretch>
            <a:fillRect/>
          </a:stretch>
        </p:blipFill>
        <p:spPr/>
      </p:pic>
      <p:sp>
        <p:nvSpPr>
          <p:cNvPr id="19" name="Title 18"/>
          <p:cNvSpPr>
            <a:spLocks noGrp="1"/>
          </p:cNvSpPr>
          <p:nvPr>
            <p:ph type="ctrTitle"/>
          </p:nvPr>
        </p:nvSpPr>
        <p:spPr>
          <a:xfrm>
            <a:off x="3657600" y="4860974"/>
            <a:ext cx="5347855" cy="612265"/>
          </a:xfrm>
        </p:spPr>
        <p:txBody>
          <a:bodyPr>
            <a:noAutofit/>
          </a:bodyPr>
          <a:lstStyle/>
          <a:p>
            <a:pPr algn="r"/>
            <a:r>
              <a:rPr lang="en-US" dirty="0"/>
              <a:t>Multiple Linear Regression:</a:t>
            </a:r>
            <a:br>
              <a:rPr lang="en-US" dirty="0"/>
            </a:br>
            <a:r>
              <a:rPr lang="en-US" dirty="0"/>
              <a:t>Baseball Example in Python</a:t>
            </a:r>
          </a:p>
        </p:txBody>
      </p:sp>
    </p:spTree>
    <p:extLst>
      <p:ext uri="{BB962C8B-B14F-4D97-AF65-F5344CB8AC3E}">
        <p14:creationId xmlns:p14="http://schemas.microsoft.com/office/powerpoint/2010/main" val="32194008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F20084-1831-4102-8B38-FF02D72210BE}"/>
              </a:ext>
            </a:extLst>
          </p:cNvPr>
          <p:cNvSpPr>
            <a:spLocks noGrp="1"/>
          </p:cNvSpPr>
          <p:nvPr>
            <p:ph type="title"/>
          </p:nvPr>
        </p:nvSpPr>
        <p:spPr/>
        <p:txBody>
          <a:bodyPr/>
          <a:lstStyle/>
          <a:p>
            <a:r>
              <a:rPr lang="en-US" dirty="0"/>
              <a:t>Baseball Salaries</a:t>
            </a:r>
          </a:p>
        </p:txBody>
      </p:sp>
      <p:sp>
        <p:nvSpPr>
          <p:cNvPr id="3" name="Content Placeholder 2">
            <a:extLst>
              <a:ext uri="{FF2B5EF4-FFF2-40B4-BE49-F238E27FC236}">
                <a16:creationId xmlns:a16="http://schemas.microsoft.com/office/drawing/2014/main" id="{69B4E238-6DDB-4B3A-8B69-0F02ECE688E6}"/>
              </a:ext>
            </a:extLst>
          </p:cNvPr>
          <p:cNvSpPr>
            <a:spLocks noGrp="1"/>
          </p:cNvSpPr>
          <p:nvPr>
            <p:ph idx="1"/>
          </p:nvPr>
        </p:nvSpPr>
        <p:spPr/>
        <p:txBody>
          <a:bodyPr/>
          <a:lstStyle/>
          <a:p>
            <a:r>
              <a:rPr lang="en-US" dirty="0"/>
              <a:t>Suppose that you are the manager for a major league baseball player, and you are preparing for the next round of salary negotiations.  You have some historical data that includes the “stats” for several major league baseball players along with other information such as the number of years they’ve been playing, their team, league, and position.</a:t>
            </a:r>
          </a:p>
          <a:p>
            <a:r>
              <a:rPr lang="en-US" dirty="0"/>
              <a:t>You would like to develop a multiple linear regression model that will help you predict the expected salary for your player based on his stats from last season and his career performance.</a:t>
            </a:r>
          </a:p>
          <a:p>
            <a:r>
              <a:rPr lang="en-US" dirty="0"/>
              <a:t>Your analysis can be done in Excel, but you would like to use R since it is a more powerful tool for predictive modeling.</a:t>
            </a:r>
          </a:p>
        </p:txBody>
      </p:sp>
      <p:sp>
        <p:nvSpPr>
          <p:cNvPr id="4" name="Slide Number Placeholder 3">
            <a:extLst>
              <a:ext uri="{FF2B5EF4-FFF2-40B4-BE49-F238E27FC236}">
                <a16:creationId xmlns:a16="http://schemas.microsoft.com/office/drawing/2014/main" id="{D4384F53-2800-4F84-9576-4421D5A5875C}"/>
              </a:ext>
            </a:extLst>
          </p:cNvPr>
          <p:cNvSpPr>
            <a:spLocks noGrp="1"/>
          </p:cNvSpPr>
          <p:nvPr>
            <p:ph type="sldNum" sz="quarter" idx="12"/>
          </p:nvPr>
        </p:nvSpPr>
        <p:spPr/>
        <p:txBody>
          <a:bodyPr/>
          <a:lstStyle/>
          <a:p>
            <a:fld id="{02456A73-CB17-B748-BD2A-A20F5DD59EC7}" type="slidenum">
              <a:rPr lang="en-US" smtClean="0"/>
              <a:pPr/>
              <a:t>2</a:t>
            </a:fld>
            <a:endParaRPr lang="en-US" dirty="0"/>
          </a:p>
        </p:txBody>
      </p:sp>
    </p:spTree>
    <p:extLst>
      <p:ext uri="{BB962C8B-B14F-4D97-AF65-F5344CB8AC3E}">
        <p14:creationId xmlns:p14="http://schemas.microsoft.com/office/powerpoint/2010/main" val="31361465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61E08-2959-40E3-9FE7-32109BDFB021}"/>
              </a:ext>
            </a:extLst>
          </p:cNvPr>
          <p:cNvSpPr>
            <a:spLocks noGrp="1"/>
          </p:cNvSpPr>
          <p:nvPr>
            <p:ph type="title"/>
          </p:nvPr>
        </p:nvSpPr>
        <p:spPr>
          <a:xfrm>
            <a:off x="0" y="49306"/>
            <a:ext cx="7556313" cy="1116106"/>
          </a:xfrm>
        </p:spPr>
        <p:txBody>
          <a:bodyPr/>
          <a:lstStyle/>
          <a:p>
            <a:r>
              <a:rPr lang="en-US" dirty="0"/>
              <a:t>Exploratory Analysis</a:t>
            </a:r>
          </a:p>
        </p:txBody>
      </p:sp>
      <p:sp>
        <p:nvSpPr>
          <p:cNvPr id="3" name="Slide Number Placeholder 2">
            <a:extLst>
              <a:ext uri="{FF2B5EF4-FFF2-40B4-BE49-F238E27FC236}">
                <a16:creationId xmlns:a16="http://schemas.microsoft.com/office/drawing/2014/main" id="{079F0DFA-6A91-4ACF-B00A-EC6D0C1ADE11}"/>
              </a:ext>
            </a:extLst>
          </p:cNvPr>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3</a:t>
            </a:fld>
            <a:endParaRPr lang="en-US" dirty="0">
              <a:solidFill>
                <a:srgbClr val="FFFFFF"/>
              </a:solidFill>
              <a:latin typeface="Franklin Gothic Book"/>
            </a:endParaRPr>
          </a:p>
        </p:txBody>
      </p:sp>
      <mc:AlternateContent xmlns:mc="http://schemas.openxmlformats.org/markup-compatibility/2006" xmlns:p14="http://schemas.microsoft.com/office/powerpoint/2010/main">
        <mc:Choice Requires="p14">
          <p:contentPart p14:bwMode="auto" r:id="rId2">
            <p14:nvContentPartPr>
              <p14:cNvPr id="5" name="Ink 4">
                <a:extLst>
                  <a:ext uri="{FF2B5EF4-FFF2-40B4-BE49-F238E27FC236}">
                    <a16:creationId xmlns:a16="http://schemas.microsoft.com/office/drawing/2014/main" id="{B3BAFA57-1915-4401-AD72-A0AFFDF13AFF}"/>
                  </a:ext>
                </a:extLst>
              </p14:cNvPr>
              <p14:cNvContentPartPr/>
              <p14:nvPr/>
            </p14:nvContentPartPr>
            <p14:xfrm>
              <a:off x="6528600" y="4339080"/>
              <a:ext cx="1632600" cy="319680"/>
            </p14:xfrm>
          </p:contentPart>
        </mc:Choice>
        <mc:Fallback xmlns="">
          <p:pic>
            <p:nvPicPr>
              <p:cNvPr id="5" name="Ink 4">
                <a:extLst>
                  <a:ext uri="{FF2B5EF4-FFF2-40B4-BE49-F238E27FC236}">
                    <a16:creationId xmlns:a16="http://schemas.microsoft.com/office/drawing/2014/main" id="{B3BAFA57-1915-4401-AD72-A0AFFDF13AFF}"/>
                  </a:ext>
                </a:extLst>
              </p:cNvPr>
              <p:cNvPicPr/>
              <p:nvPr/>
            </p:nvPicPr>
            <p:blipFill>
              <a:blip r:embed="rId4"/>
              <a:stretch>
                <a:fillRect/>
              </a:stretch>
            </p:blipFill>
            <p:spPr>
              <a:xfrm>
                <a:off x="6519240" y="4329720"/>
                <a:ext cx="1651320" cy="338400"/>
              </a:xfrm>
              <a:prstGeom prst="rect">
                <a:avLst/>
              </a:prstGeom>
            </p:spPr>
          </p:pic>
        </mc:Fallback>
      </mc:AlternateContent>
      <p:pic>
        <p:nvPicPr>
          <p:cNvPr id="4" name="Picture 3">
            <a:extLst>
              <a:ext uri="{FF2B5EF4-FFF2-40B4-BE49-F238E27FC236}">
                <a16:creationId xmlns:a16="http://schemas.microsoft.com/office/drawing/2014/main" id="{3C22BB61-CAAE-4814-BBCD-C1AC44E23080}"/>
              </a:ext>
            </a:extLst>
          </p:cNvPr>
          <p:cNvPicPr>
            <a:picLocks noChangeAspect="1"/>
          </p:cNvPicPr>
          <p:nvPr/>
        </p:nvPicPr>
        <p:blipFill>
          <a:blip r:embed="rId5"/>
          <a:stretch>
            <a:fillRect/>
          </a:stretch>
        </p:blipFill>
        <p:spPr>
          <a:xfrm>
            <a:off x="143102" y="607359"/>
            <a:ext cx="3412898" cy="2311040"/>
          </a:xfrm>
          <a:prstGeom prst="rect">
            <a:avLst/>
          </a:prstGeom>
        </p:spPr>
      </p:pic>
      <p:pic>
        <p:nvPicPr>
          <p:cNvPr id="8" name="Picture 7">
            <a:extLst>
              <a:ext uri="{FF2B5EF4-FFF2-40B4-BE49-F238E27FC236}">
                <a16:creationId xmlns:a16="http://schemas.microsoft.com/office/drawing/2014/main" id="{FCC49A68-6A5B-4FDF-A51C-C88637D1EC8D}"/>
              </a:ext>
            </a:extLst>
          </p:cNvPr>
          <p:cNvPicPr>
            <a:picLocks noChangeAspect="1"/>
          </p:cNvPicPr>
          <p:nvPr/>
        </p:nvPicPr>
        <p:blipFill>
          <a:blip r:embed="rId6"/>
          <a:stretch>
            <a:fillRect/>
          </a:stretch>
        </p:blipFill>
        <p:spPr>
          <a:xfrm>
            <a:off x="3771900" y="2145862"/>
            <a:ext cx="5372100" cy="4712137"/>
          </a:xfrm>
          <a:prstGeom prst="rect">
            <a:avLst/>
          </a:prstGeom>
        </p:spPr>
      </p:pic>
    </p:spTree>
    <p:extLst>
      <p:ext uri="{BB962C8B-B14F-4D97-AF65-F5344CB8AC3E}">
        <p14:creationId xmlns:p14="http://schemas.microsoft.com/office/powerpoint/2010/main" val="42135753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D87B86-1A59-44EF-8CC9-4DAF86333CC3}"/>
              </a:ext>
            </a:extLst>
          </p:cNvPr>
          <p:cNvSpPr>
            <a:spLocks noGrp="1"/>
          </p:cNvSpPr>
          <p:nvPr>
            <p:ph type="title"/>
          </p:nvPr>
        </p:nvSpPr>
        <p:spPr/>
        <p:txBody>
          <a:bodyPr/>
          <a:lstStyle/>
          <a:p>
            <a:r>
              <a:rPr lang="en-US" dirty="0"/>
              <a:t>Full Model</a:t>
            </a:r>
          </a:p>
        </p:txBody>
      </p:sp>
      <p:sp>
        <p:nvSpPr>
          <p:cNvPr id="3" name="Slide Number Placeholder 2">
            <a:extLst>
              <a:ext uri="{FF2B5EF4-FFF2-40B4-BE49-F238E27FC236}">
                <a16:creationId xmlns:a16="http://schemas.microsoft.com/office/drawing/2014/main" id="{8734EE94-007C-415E-BA2D-3D8212D14E16}"/>
              </a:ext>
            </a:extLst>
          </p:cNvPr>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4</a:t>
            </a:fld>
            <a:endParaRPr lang="en-US" dirty="0">
              <a:solidFill>
                <a:srgbClr val="FFFFFF"/>
              </a:solidFill>
              <a:latin typeface="Franklin Gothic Book"/>
            </a:endParaRPr>
          </a:p>
        </p:txBody>
      </p:sp>
      <p:pic>
        <p:nvPicPr>
          <p:cNvPr id="7" name="Picture 6">
            <a:extLst>
              <a:ext uri="{FF2B5EF4-FFF2-40B4-BE49-F238E27FC236}">
                <a16:creationId xmlns:a16="http://schemas.microsoft.com/office/drawing/2014/main" id="{0DE4DDC9-1F9F-467B-9AE9-A1A543968D4F}"/>
              </a:ext>
            </a:extLst>
          </p:cNvPr>
          <p:cNvPicPr>
            <a:picLocks noChangeAspect="1"/>
          </p:cNvPicPr>
          <p:nvPr/>
        </p:nvPicPr>
        <p:blipFill>
          <a:blip r:embed="rId2"/>
          <a:stretch>
            <a:fillRect/>
          </a:stretch>
        </p:blipFill>
        <p:spPr>
          <a:xfrm>
            <a:off x="5293627" y="0"/>
            <a:ext cx="3830891" cy="1858202"/>
          </a:xfrm>
          <a:prstGeom prst="rect">
            <a:avLst/>
          </a:prstGeom>
        </p:spPr>
      </p:pic>
      <p:pic>
        <p:nvPicPr>
          <p:cNvPr id="8" name="Picture 7">
            <a:extLst>
              <a:ext uri="{FF2B5EF4-FFF2-40B4-BE49-F238E27FC236}">
                <a16:creationId xmlns:a16="http://schemas.microsoft.com/office/drawing/2014/main" id="{8DB88CF8-17B4-41D6-8543-DCCAB24BBFD4}"/>
              </a:ext>
            </a:extLst>
          </p:cNvPr>
          <p:cNvPicPr>
            <a:picLocks noChangeAspect="1"/>
          </p:cNvPicPr>
          <p:nvPr/>
        </p:nvPicPr>
        <p:blipFill>
          <a:blip r:embed="rId3"/>
          <a:stretch>
            <a:fillRect/>
          </a:stretch>
        </p:blipFill>
        <p:spPr>
          <a:xfrm>
            <a:off x="183519" y="1806608"/>
            <a:ext cx="5622477" cy="1831564"/>
          </a:xfrm>
          <a:prstGeom prst="rect">
            <a:avLst/>
          </a:prstGeom>
        </p:spPr>
      </p:pic>
      <p:pic>
        <p:nvPicPr>
          <p:cNvPr id="9" name="Picture 8">
            <a:extLst>
              <a:ext uri="{FF2B5EF4-FFF2-40B4-BE49-F238E27FC236}">
                <a16:creationId xmlns:a16="http://schemas.microsoft.com/office/drawing/2014/main" id="{8396E3CC-3F7C-43BC-94A7-58FCC478016A}"/>
              </a:ext>
            </a:extLst>
          </p:cNvPr>
          <p:cNvPicPr>
            <a:picLocks noChangeAspect="1"/>
          </p:cNvPicPr>
          <p:nvPr/>
        </p:nvPicPr>
        <p:blipFill>
          <a:blip r:embed="rId4"/>
          <a:stretch>
            <a:fillRect/>
          </a:stretch>
        </p:blipFill>
        <p:spPr>
          <a:xfrm>
            <a:off x="434533" y="3586578"/>
            <a:ext cx="5417308" cy="3142323"/>
          </a:xfrm>
          <a:prstGeom prst="rect">
            <a:avLst/>
          </a:prstGeom>
        </p:spPr>
      </p:pic>
    </p:spTree>
    <p:extLst>
      <p:ext uri="{BB962C8B-B14F-4D97-AF65-F5344CB8AC3E}">
        <p14:creationId xmlns:p14="http://schemas.microsoft.com/office/powerpoint/2010/main" val="21060065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D87B86-1A59-44EF-8CC9-4DAF86333CC3}"/>
              </a:ext>
            </a:extLst>
          </p:cNvPr>
          <p:cNvSpPr>
            <a:spLocks noGrp="1"/>
          </p:cNvSpPr>
          <p:nvPr>
            <p:ph type="title"/>
          </p:nvPr>
        </p:nvSpPr>
        <p:spPr/>
        <p:txBody>
          <a:bodyPr/>
          <a:lstStyle/>
          <a:p>
            <a:r>
              <a:rPr lang="en-US" dirty="0"/>
              <a:t>Full Model</a:t>
            </a:r>
          </a:p>
        </p:txBody>
      </p:sp>
      <p:sp>
        <p:nvSpPr>
          <p:cNvPr id="3" name="Slide Number Placeholder 2">
            <a:extLst>
              <a:ext uri="{FF2B5EF4-FFF2-40B4-BE49-F238E27FC236}">
                <a16:creationId xmlns:a16="http://schemas.microsoft.com/office/drawing/2014/main" id="{8734EE94-007C-415E-BA2D-3D8212D14E16}"/>
              </a:ext>
            </a:extLst>
          </p:cNvPr>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5</a:t>
            </a:fld>
            <a:endParaRPr lang="en-US" dirty="0">
              <a:solidFill>
                <a:srgbClr val="FFFFFF"/>
              </a:solidFill>
              <a:latin typeface="Franklin Gothic Book"/>
            </a:endParaRPr>
          </a:p>
        </p:txBody>
      </p:sp>
      <p:pic>
        <p:nvPicPr>
          <p:cNvPr id="7" name="Picture 6">
            <a:extLst>
              <a:ext uri="{FF2B5EF4-FFF2-40B4-BE49-F238E27FC236}">
                <a16:creationId xmlns:a16="http://schemas.microsoft.com/office/drawing/2014/main" id="{0DE4DDC9-1F9F-467B-9AE9-A1A543968D4F}"/>
              </a:ext>
            </a:extLst>
          </p:cNvPr>
          <p:cNvPicPr>
            <a:picLocks noChangeAspect="1"/>
          </p:cNvPicPr>
          <p:nvPr/>
        </p:nvPicPr>
        <p:blipFill>
          <a:blip r:embed="rId2"/>
          <a:stretch>
            <a:fillRect/>
          </a:stretch>
        </p:blipFill>
        <p:spPr>
          <a:xfrm>
            <a:off x="5293627" y="0"/>
            <a:ext cx="3830891" cy="1858202"/>
          </a:xfrm>
          <a:prstGeom prst="rect">
            <a:avLst/>
          </a:prstGeom>
        </p:spPr>
      </p:pic>
      <p:pic>
        <p:nvPicPr>
          <p:cNvPr id="8" name="Picture 7">
            <a:extLst>
              <a:ext uri="{FF2B5EF4-FFF2-40B4-BE49-F238E27FC236}">
                <a16:creationId xmlns:a16="http://schemas.microsoft.com/office/drawing/2014/main" id="{8DB88CF8-17B4-41D6-8543-DCCAB24BBFD4}"/>
              </a:ext>
            </a:extLst>
          </p:cNvPr>
          <p:cNvPicPr>
            <a:picLocks noChangeAspect="1"/>
          </p:cNvPicPr>
          <p:nvPr/>
        </p:nvPicPr>
        <p:blipFill>
          <a:blip r:embed="rId3"/>
          <a:stretch>
            <a:fillRect/>
          </a:stretch>
        </p:blipFill>
        <p:spPr>
          <a:xfrm>
            <a:off x="183519" y="1806608"/>
            <a:ext cx="5622477" cy="1831564"/>
          </a:xfrm>
          <a:prstGeom prst="rect">
            <a:avLst/>
          </a:prstGeom>
        </p:spPr>
      </p:pic>
      <p:pic>
        <p:nvPicPr>
          <p:cNvPr id="9" name="Picture 8">
            <a:extLst>
              <a:ext uri="{FF2B5EF4-FFF2-40B4-BE49-F238E27FC236}">
                <a16:creationId xmlns:a16="http://schemas.microsoft.com/office/drawing/2014/main" id="{8396E3CC-3F7C-43BC-94A7-58FCC478016A}"/>
              </a:ext>
            </a:extLst>
          </p:cNvPr>
          <p:cNvPicPr>
            <a:picLocks noChangeAspect="1"/>
          </p:cNvPicPr>
          <p:nvPr/>
        </p:nvPicPr>
        <p:blipFill>
          <a:blip r:embed="rId4"/>
          <a:stretch>
            <a:fillRect/>
          </a:stretch>
        </p:blipFill>
        <p:spPr>
          <a:xfrm>
            <a:off x="434533" y="3586578"/>
            <a:ext cx="5417308" cy="3142323"/>
          </a:xfrm>
          <a:prstGeom prst="rect">
            <a:avLst/>
          </a:prstGeom>
        </p:spPr>
      </p:pic>
    </p:spTree>
    <p:extLst>
      <p:ext uri="{BB962C8B-B14F-4D97-AF65-F5344CB8AC3E}">
        <p14:creationId xmlns:p14="http://schemas.microsoft.com/office/powerpoint/2010/main" val="33881965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30590A-C905-40B7-80BE-06EFFEBC4D2E}"/>
              </a:ext>
            </a:extLst>
          </p:cNvPr>
          <p:cNvSpPr>
            <a:spLocks noGrp="1"/>
          </p:cNvSpPr>
          <p:nvPr>
            <p:ph type="title"/>
          </p:nvPr>
        </p:nvSpPr>
        <p:spPr/>
        <p:txBody>
          <a:bodyPr/>
          <a:lstStyle/>
          <a:p>
            <a:r>
              <a:rPr lang="en-US" dirty="0"/>
              <a:t>Variance Inflation Factor (VIF)</a:t>
            </a:r>
          </a:p>
        </p:txBody>
      </p:sp>
      <p:sp>
        <p:nvSpPr>
          <p:cNvPr id="3" name="Slide Number Placeholder 2">
            <a:extLst>
              <a:ext uri="{FF2B5EF4-FFF2-40B4-BE49-F238E27FC236}">
                <a16:creationId xmlns:a16="http://schemas.microsoft.com/office/drawing/2014/main" id="{53F6C167-AE48-4709-BA45-CAD752AE4594}"/>
              </a:ext>
            </a:extLst>
          </p:cNvPr>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6</a:t>
            </a:fld>
            <a:endParaRPr lang="en-US" dirty="0">
              <a:solidFill>
                <a:srgbClr val="FFFFFF"/>
              </a:solidFill>
              <a:latin typeface="Franklin Gothic Book"/>
            </a:endParaRPr>
          </a:p>
        </p:txBody>
      </p:sp>
      <p:pic>
        <p:nvPicPr>
          <p:cNvPr id="4" name="Picture 3">
            <a:extLst>
              <a:ext uri="{FF2B5EF4-FFF2-40B4-BE49-F238E27FC236}">
                <a16:creationId xmlns:a16="http://schemas.microsoft.com/office/drawing/2014/main" id="{BA1B5EF4-9081-43D3-B37B-031B193162B6}"/>
              </a:ext>
            </a:extLst>
          </p:cNvPr>
          <p:cNvPicPr>
            <a:picLocks noChangeAspect="1"/>
          </p:cNvPicPr>
          <p:nvPr/>
        </p:nvPicPr>
        <p:blipFill>
          <a:blip r:embed="rId2"/>
          <a:stretch>
            <a:fillRect/>
          </a:stretch>
        </p:blipFill>
        <p:spPr>
          <a:xfrm>
            <a:off x="615621" y="1328056"/>
            <a:ext cx="6172735" cy="1005927"/>
          </a:xfrm>
          <a:prstGeom prst="rect">
            <a:avLst/>
          </a:prstGeom>
        </p:spPr>
      </p:pic>
      <p:pic>
        <p:nvPicPr>
          <p:cNvPr id="5" name="Picture 4">
            <a:extLst>
              <a:ext uri="{FF2B5EF4-FFF2-40B4-BE49-F238E27FC236}">
                <a16:creationId xmlns:a16="http://schemas.microsoft.com/office/drawing/2014/main" id="{D9E86936-416C-4D83-ABA6-66AB6751691F}"/>
              </a:ext>
            </a:extLst>
          </p:cNvPr>
          <p:cNvPicPr>
            <a:picLocks noChangeAspect="1"/>
          </p:cNvPicPr>
          <p:nvPr/>
        </p:nvPicPr>
        <p:blipFill>
          <a:blip r:embed="rId3"/>
          <a:stretch>
            <a:fillRect/>
          </a:stretch>
        </p:blipFill>
        <p:spPr>
          <a:xfrm>
            <a:off x="424595" y="2717803"/>
            <a:ext cx="2567179" cy="3770839"/>
          </a:xfrm>
          <a:prstGeom prst="rect">
            <a:avLst/>
          </a:prstGeom>
        </p:spPr>
      </p:pic>
    </p:spTree>
    <p:extLst>
      <p:ext uri="{BB962C8B-B14F-4D97-AF65-F5344CB8AC3E}">
        <p14:creationId xmlns:p14="http://schemas.microsoft.com/office/powerpoint/2010/main" val="6775484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34482-8147-45EE-994A-B4ABD59B93F8}"/>
              </a:ext>
            </a:extLst>
          </p:cNvPr>
          <p:cNvSpPr>
            <a:spLocks noGrp="1"/>
          </p:cNvSpPr>
          <p:nvPr>
            <p:ph type="title"/>
          </p:nvPr>
        </p:nvSpPr>
        <p:spPr/>
        <p:txBody>
          <a:bodyPr/>
          <a:lstStyle/>
          <a:p>
            <a:r>
              <a:rPr lang="en-US" dirty="0"/>
              <a:t>Reduced Model</a:t>
            </a:r>
          </a:p>
        </p:txBody>
      </p:sp>
      <p:sp>
        <p:nvSpPr>
          <p:cNvPr id="3" name="Slide Number Placeholder 2">
            <a:extLst>
              <a:ext uri="{FF2B5EF4-FFF2-40B4-BE49-F238E27FC236}">
                <a16:creationId xmlns:a16="http://schemas.microsoft.com/office/drawing/2014/main" id="{AA08A7DA-605D-441D-9EA6-364FB9C658DA}"/>
              </a:ext>
            </a:extLst>
          </p:cNvPr>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7</a:t>
            </a:fld>
            <a:endParaRPr lang="en-US" dirty="0">
              <a:solidFill>
                <a:srgbClr val="FFFFFF"/>
              </a:solidFill>
              <a:latin typeface="Franklin Gothic Book"/>
            </a:endParaRPr>
          </a:p>
        </p:txBody>
      </p:sp>
      <p:pic>
        <p:nvPicPr>
          <p:cNvPr id="4" name="Picture 3">
            <a:extLst>
              <a:ext uri="{FF2B5EF4-FFF2-40B4-BE49-F238E27FC236}">
                <a16:creationId xmlns:a16="http://schemas.microsoft.com/office/drawing/2014/main" id="{F83EE9E5-8D83-472A-BE7D-AB5FDCE9A469}"/>
              </a:ext>
            </a:extLst>
          </p:cNvPr>
          <p:cNvPicPr>
            <a:picLocks noChangeAspect="1"/>
          </p:cNvPicPr>
          <p:nvPr/>
        </p:nvPicPr>
        <p:blipFill>
          <a:blip r:embed="rId2"/>
          <a:stretch>
            <a:fillRect/>
          </a:stretch>
        </p:blipFill>
        <p:spPr>
          <a:xfrm>
            <a:off x="410374" y="1289481"/>
            <a:ext cx="5890770" cy="3276884"/>
          </a:xfrm>
          <a:prstGeom prst="rect">
            <a:avLst/>
          </a:prstGeom>
        </p:spPr>
      </p:pic>
      <p:pic>
        <p:nvPicPr>
          <p:cNvPr id="5" name="Picture 4">
            <a:extLst>
              <a:ext uri="{FF2B5EF4-FFF2-40B4-BE49-F238E27FC236}">
                <a16:creationId xmlns:a16="http://schemas.microsoft.com/office/drawing/2014/main" id="{29F829E2-3546-405B-AD1C-058C4361AB9A}"/>
              </a:ext>
            </a:extLst>
          </p:cNvPr>
          <p:cNvPicPr>
            <a:picLocks noChangeAspect="1"/>
          </p:cNvPicPr>
          <p:nvPr/>
        </p:nvPicPr>
        <p:blipFill>
          <a:blip r:embed="rId3"/>
          <a:stretch>
            <a:fillRect/>
          </a:stretch>
        </p:blipFill>
        <p:spPr>
          <a:xfrm>
            <a:off x="786222" y="5046503"/>
            <a:ext cx="2241063" cy="1273965"/>
          </a:xfrm>
          <a:prstGeom prst="rect">
            <a:avLst/>
          </a:prstGeom>
        </p:spPr>
      </p:pic>
    </p:spTree>
    <p:extLst>
      <p:ext uri="{BB962C8B-B14F-4D97-AF65-F5344CB8AC3E}">
        <p14:creationId xmlns:p14="http://schemas.microsoft.com/office/powerpoint/2010/main" val="42023000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B3989-B1B4-4B5D-984F-AA5D549518F3}"/>
              </a:ext>
            </a:extLst>
          </p:cNvPr>
          <p:cNvSpPr>
            <a:spLocks noGrp="1"/>
          </p:cNvSpPr>
          <p:nvPr>
            <p:ph type="title"/>
          </p:nvPr>
        </p:nvSpPr>
        <p:spPr/>
        <p:txBody>
          <a:bodyPr/>
          <a:lstStyle/>
          <a:p>
            <a:r>
              <a:rPr lang="en-US" dirty="0"/>
              <a:t>Residual Plots</a:t>
            </a:r>
          </a:p>
        </p:txBody>
      </p:sp>
      <p:sp>
        <p:nvSpPr>
          <p:cNvPr id="3" name="Slide Number Placeholder 2">
            <a:extLst>
              <a:ext uri="{FF2B5EF4-FFF2-40B4-BE49-F238E27FC236}">
                <a16:creationId xmlns:a16="http://schemas.microsoft.com/office/drawing/2014/main" id="{578BF0BC-4BF1-4D40-AF42-BB679ED0932D}"/>
              </a:ext>
            </a:extLst>
          </p:cNvPr>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8</a:t>
            </a:fld>
            <a:endParaRPr lang="en-US" dirty="0">
              <a:solidFill>
                <a:srgbClr val="FFFFFF"/>
              </a:solidFill>
              <a:latin typeface="Franklin Gothic Book"/>
            </a:endParaRPr>
          </a:p>
        </p:txBody>
      </p:sp>
      <p:pic>
        <p:nvPicPr>
          <p:cNvPr id="4" name="Picture 3">
            <a:extLst>
              <a:ext uri="{FF2B5EF4-FFF2-40B4-BE49-F238E27FC236}">
                <a16:creationId xmlns:a16="http://schemas.microsoft.com/office/drawing/2014/main" id="{18C0D672-8F72-4A00-B649-5A392B12A92A}"/>
              </a:ext>
            </a:extLst>
          </p:cNvPr>
          <p:cNvPicPr>
            <a:picLocks noChangeAspect="1"/>
          </p:cNvPicPr>
          <p:nvPr/>
        </p:nvPicPr>
        <p:blipFill>
          <a:blip r:embed="rId2"/>
          <a:stretch>
            <a:fillRect/>
          </a:stretch>
        </p:blipFill>
        <p:spPr>
          <a:xfrm>
            <a:off x="4299564" y="130552"/>
            <a:ext cx="4717344" cy="2603770"/>
          </a:xfrm>
          <a:prstGeom prst="rect">
            <a:avLst/>
          </a:prstGeom>
        </p:spPr>
      </p:pic>
      <p:pic>
        <p:nvPicPr>
          <p:cNvPr id="6" name="Picture 5">
            <a:extLst>
              <a:ext uri="{FF2B5EF4-FFF2-40B4-BE49-F238E27FC236}">
                <a16:creationId xmlns:a16="http://schemas.microsoft.com/office/drawing/2014/main" id="{B8DF6BFE-4174-49ED-A238-4A7AB6BF4FC7}"/>
              </a:ext>
            </a:extLst>
          </p:cNvPr>
          <p:cNvPicPr>
            <a:picLocks noChangeAspect="1"/>
          </p:cNvPicPr>
          <p:nvPr/>
        </p:nvPicPr>
        <p:blipFill>
          <a:blip r:embed="rId3"/>
          <a:stretch>
            <a:fillRect/>
          </a:stretch>
        </p:blipFill>
        <p:spPr>
          <a:xfrm>
            <a:off x="3870665" y="3444572"/>
            <a:ext cx="4922020" cy="3123370"/>
          </a:xfrm>
          <a:prstGeom prst="rect">
            <a:avLst/>
          </a:prstGeom>
        </p:spPr>
      </p:pic>
      <p:pic>
        <p:nvPicPr>
          <p:cNvPr id="5" name="Picture 4">
            <a:extLst>
              <a:ext uri="{FF2B5EF4-FFF2-40B4-BE49-F238E27FC236}">
                <a16:creationId xmlns:a16="http://schemas.microsoft.com/office/drawing/2014/main" id="{3A069C7E-61EF-4DCF-AB9D-3BBCAF1EA0A2}"/>
              </a:ext>
            </a:extLst>
          </p:cNvPr>
          <p:cNvPicPr>
            <a:picLocks noChangeAspect="1"/>
          </p:cNvPicPr>
          <p:nvPr/>
        </p:nvPicPr>
        <p:blipFill>
          <a:blip r:embed="rId4"/>
          <a:stretch>
            <a:fillRect/>
          </a:stretch>
        </p:blipFill>
        <p:spPr>
          <a:xfrm>
            <a:off x="245163" y="1371600"/>
            <a:ext cx="3815867" cy="2827538"/>
          </a:xfrm>
          <a:prstGeom prst="rect">
            <a:avLst/>
          </a:prstGeom>
        </p:spPr>
      </p:pic>
    </p:spTree>
    <p:extLst>
      <p:ext uri="{BB962C8B-B14F-4D97-AF65-F5344CB8AC3E}">
        <p14:creationId xmlns:p14="http://schemas.microsoft.com/office/powerpoint/2010/main" val="999781533"/>
      </p:ext>
    </p:extLst>
  </p:cSld>
  <p:clrMapOvr>
    <a:masterClrMapping/>
  </p:clrMapOvr>
</p:sld>
</file>

<file path=ppt/theme/theme1.xml><?xml version="1.0" encoding="utf-8"?>
<a:theme xmlns:a="http://schemas.openxmlformats.org/drawingml/2006/main" name="Advantage WFU Gray">
  <a:themeElements>
    <a:clrScheme name="WFU Identity Advantage 1">
      <a:dk1>
        <a:srgbClr val="000000"/>
      </a:dk1>
      <a:lt1>
        <a:srgbClr val="FFFFFF"/>
      </a:lt1>
      <a:dk2>
        <a:srgbClr val="BEB9A6"/>
      </a:dk2>
      <a:lt2>
        <a:srgbClr val="FFFDE8"/>
      </a:lt2>
      <a:accent1>
        <a:srgbClr val="766A62"/>
      </a:accent1>
      <a:accent2>
        <a:srgbClr val="55517B"/>
      </a:accent2>
      <a:accent3>
        <a:srgbClr val="9E7E38"/>
      </a:accent3>
      <a:accent4>
        <a:srgbClr val="000000"/>
      </a:accent4>
      <a:accent5>
        <a:srgbClr val="557630"/>
      </a:accent5>
      <a:accent6>
        <a:srgbClr val="983222"/>
      </a:accent6>
      <a:hlink>
        <a:srgbClr val="033B80"/>
      </a:hlink>
      <a:folHlink>
        <a:srgbClr val="002657"/>
      </a:folHlink>
    </a:clrScheme>
    <a:fontScheme name="MtPnc Rockwell">
      <a:majorFont>
        <a:latin typeface="Rockwell"/>
        <a:ea typeface=""/>
        <a:cs typeface=""/>
      </a:majorFont>
      <a:minorFont>
        <a:latin typeface="Franklin Gothic Book"/>
        <a:ea typeface=""/>
        <a:cs typeface=""/>
      </a:minorFont>
    </a:fontScheme>
    <a:fmtScheme name="Advantage">
      <a:fillStyleLst>
        <a:solidFill>
          <a:schemeClr val="phClr"/>
        </a:solidFill>
        <a:gradFill rotWithShape="1">
          <a:gsLst>
            <a:gs pos="0">
              <a:schemeClr val="phClr">
                <a:tint val="100000"/>
                <a:shade val="40000"/>
                <a:alpha val="100000"/>
                <a:satMod val="150000"/>
                <a:lumMod val="100000"/>
              </a:schemeClr>
            </a:gs>
            <a:gs pos="100000">
              <a:schemeClr val="phClr">
                <a:tint val="70000"/>
                <a:shade val="100000"/>
                <a:alpha val="100000"/>
                <a:satMod val="200000"/>
                <a:lumMod val="100000"/>
              </a:schemeClr>
            </a:gs>
          </a:gsLst>
          <a:lin ang="6000000" scaled="1"/>
        </a:gradFill>
        <a:gradFill rotWithShape="1">
          <a:gsLst>
            <a:gs pos="0">
              <a:schemeClr val="phClr">
                <a:shade val="40000"/>
                <a:alpha val="100000"/>
                <a:satMod val="150000"/>
                <a:lumMod val="100000"/>
              </a:schemeClr>
            </a:gs>
            <a:gs pos="100000">
              <a:schemeClr val="phClr">
                <a:tint val="70000"/>
                <a:shade val="100000"/>
                <a:alpha val="100000"/>
                <a:satMod val="200000"/>
                <a:lumMod val="100000"/>
              </a:schemeClr>
            </a:gs>
          </a:gsLst>
          <a:lin ang="5400000" scaled="1"/>
        </a:gra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innerShdw blurRad="50800" dist="25400" dir="13500000">
              <a:srgbClr val="FFFFFF">
                <a:alpha val="75000"/>
              </a:srgbClr>
            </a:innerShdw>
            <a:outerShdw blurRad="63500" dist="25400" dir="5400000" rotWithShape="0">
              <a:srgbClr val="808080">
                <a:alpha val="75000"/>
              </a:srgbClr>
            </a:outerShdw>
          </a:effectLst>
        </a:effectStyle>
        <a:effectStyle>
          <a:effectLst/>
          <a:scene3d>
            <a:camera prst="orthographicFront">
              <a:rot lat="0" lon="0" rev="0"/>
            </a:camera>
            <a:lightRig rig="twoPt" dir="tl">
              <a:rot lat="0" lon="0" rev="4500000"/>
            </a:lightRig>
          </a:scene3d>
          <a:sp3d>
            <a:bevelT w="63500" h="50800"/>
          </a:sp3d>
        </a:effectStyle>
      </a:effectStyleLst>
      <a:bgFillStyleLst>
        <a:solidFill>
          <a:schemeClr val="phClr"/>
        </a:solidFill>
        <a:gradFill rotWithShape="1">
          <a:gsLst>
            <a:gs pos="0">
              <a:schemeClr val="phClr">
                <a:tint val="40000"/>
                <a:satMod val="1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29092</TotalTime>
  <Words>166</Words>
  <Application>Microsoft Office PowerPoint</Application>
  <PresentationFormat>On-screen Show (4:3)</PresentationFormat>
  <Paragraphs>23</Paragraphs>
  <Slides>8</Slides>
  <Notes>1</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8</vt:i4>
      </vt:variant>
    </vt:vector>
  </HeadingPairs>
  <TitlesOfParts>
    <vt:vector size="16" baseType="lpstr">
      <vt:lpstr>Arial</vt:lpstr>
      <vt:lpstr>Calibri</vt:lpstr>
      <vt:lpstr>Calibri Light</vt:lpstr>
      <vt:lpstr>Franklin Gothic Book</vt:lpstr>
      <vt:lpstr>Rockwell</vt:lpstr>
      <vt:lpstr>Wingdings</vt:lpstr>
      <vt:lpstr>Advantage WFU Gray</vt:lpstr>
      <vt:lpstr>Custom Design</vt:lpstr>
      <vt:lpstr>Multiple Linear Regression: Baseball Example in Python</vt:lpstr>
      <vt:lpstr>Baseball Salaries</vt:lpstr>
      <vt:lpstr>Exploratory Analysis</vt:lpstr>
      <vt:lpstr>Full Model</vt:lpstr>
      <vt:lpstr>Full Model</vt:lpstr>
      <vt:lpstr>Variance Inflation Factor (VIF)</vt:lpstr>
      <vt:lpstr>Reduced Model</vt:lpstr>
      <vt:lpstr>Residual Plots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Looking Towards the Future of Business Education  at Wake Forest University</dc:title>
  <dc:creator>SGreen</dc:creator>
  <cp:lastModifiedBy>Tonya Balan</cp:lastModifiedBy>
  <cp:revision>1071</cp:revision>
  <cp:lastPrinted>2016-10-04T20:26:21Z</cp:lastPrinted>
  <dcterms:created xsi:type="dcterms:W3CDTF">2014-09-07T15:36:25Z</dcterms:created>
  <dcterms:modified xsi:type="dcterms:W3CDTF">2024-08-27T16:14:43Z</dcterms:modified>
</cp:coreProperties>
</file>